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3575" r:id="rId2"/>
    <p:sldId id="3576" r:id="rId3"/>
    <p:sldId id="3577" r:id="rId4"/>
    <p:sldId id="3578" r:id="rId5"/>
    <p:sldId id="3579" r:id="rId6"/>
    <p:sldId id="3580" r:id="rId7"/>
    <p:sldId id="3581" r:id="rId8"/>
    <p:sldId id="3582" r:id="rId9"/>
    <p:sldId id="3583" r:id="rId10"/>
    <p:sldId id="3584" r:id="rId11"/>
    <p:sldId id="3585" r:id="rId12"/>
    <p:sldId id="3567" r:id="rId13"/>
    <p:sldId id="3568" r:id="rId14"/>
    <p:sldId id="3569" r:id="rId15"/>
    <p:sldId id="3570" r:id="rId16"/>
    <p:sldId id="3571" r:id="rId17"/>
    <p:sldId id="3572" r:id="rId18"/>
    <p:sldId id="3573" r:id="rId19"/>
    <p:sldId id="3574" r:id="rId20"/>
    <p:sldId id="3561" r:id="rId21"/>
    <p:sldId id="3562" r:id="rId22"/>
    <p:sldId id="3563" r:id="rId23"/>
    <p:sldId id="3564" r:id="rId24"/>
    <p:sldId id="3565" r:id="rId25"/>
    <p:sldId id="3566" r:id="rId26"/>
    <p:sldId id="294" r:id="rId27"/>
    <p:sldId id="295" r:id="rId28"/>
    <p:sldId id="296" r:id="rId29"/>
    <p:sldId id="297" r:id="rId30"/>
    <p:sldId id="298" r:id="rId31"/>
    <p:sldId id="299" r:id="rId32"/>
    <p:sldId id="256" r:id="rId33"/>
    <p:sldId id="257" r:id="rId34"/>
    <p:sldId id="3503" r:id="rId35"/>
    <p:sldId id="258" r:id="rId36"/>
    <p:sldId id="259" r:id="rId37"/>
    <p:sldId id="260" r:id="rId38"/>
    <p:sldId id="3538" r:id="rId39"/>
    <p:sldId id="3539" r:id="rId40"/>
    <p:sldId id="3540" r:id="rId41"/>
    <p:sldId id="3541" r:id="rId42"/>
    <p:sldId id="3542" r:id="rId43"/>
    <p:sldId id="3543" r:id="rId44"/>
    <p:sldId id="3544" r:id="rId45"/>
    <p:sldId id="3545" r:id="rId46"/>
    <p:sldId id="3546" r:id="rId47"/>
    <p:sldId id="3547" r:id="rId48"/>
    <p:sldId id="3548" r:id="rId49"/>
    <p:sldId id="3549" r:id="rId50"/>
    <p:sldId id="3550" r:id="rId51"/>
    <p:sldId id="3551" r:id="rId52"/>
    <p:sldId id="3552" r:id="rId53"/>
    <p:sldId id="3553" r:id="rId54"/>
    <p:sldId id="3554" r:id="rId55"/>
    <p:sldId id="3555" r:id="rId56"/>
    <p:sldId id="3556" r:id="rId57"/>
    <p:sldId id="3557" r:id="rId58"/>
    <p:sldId id="3558" r:id="rId59"/>
    <p:sldId id="3559" r:id="rId60"/>
    <p:sldId id="3560" r:id="rId61"/>
    <p:sldId id="261" r:id="rId62"/>
    <p:sldId id="262" r:id="rId63"/>
    <p:sldId id="293" r:id="rId64"/>
    <p:sldId id="263" r:id="rId65"/>
    <p:sldId id="264" r:id="rId66"/>
    <p:sldId id="265" r:id="rId67"/>
    <p:sldId id="266" r:id="rId68"/>
    <p:sldId id="268" r:id="rId69"/>
    <p:sldId id="269" r:id="rId70"/>
    <p:sldId id="270" r:id="rId71"/>
    <p:sldId id="271" r:id="rId72"/>
    <p:sldId id="272" r:id="rId73"/>
    <p:sldId id="273" r:id="rId74"/>
    <p:sldId id="274" r:id="rId75"/>
    <p:sldId id="275" r:id="rId76"/>
    <p:sldId id="276" r:id="rId77"/>
    <p:sldId id="278" r:id="rId78"/>
    <p:sldId id="280" r:id="rId79"/>
    <p:sldId id="282" r:id="rId80"/>
    <p:sldId id="281" r:id="rId81"/>
    <p:sldId id="283" r:id="rId82"/>
    <p:sldId id="285" r:id="rId83"/>
    <p:sldId id="288" r:id="rId84"/>
    <p:sldId id="290" r:id="rId85"/>
    <p:sldId id="287" r:id="rId86"/>
    <p:sldId id="291" r:id="rId87"/>
    <p:sldId id="292" r:id="rId88"/>
    <p:sldId id="267" r:id="rId89"/>
    <p:sldId id="3504" r:id="rId90"/>
    <p:sldId id="3505" r:id="rId91"/>
    <p:sldId id="3506" r:id="rId92"/>
    <p:sldId id="3507" r:id="rId93"/>
    <p:sldId id="3508" r:id="rId94"/>
    <p:sldId id="3509" r:id="rId95"/>
    <p:sldId id="3510" r:id="rId96"/>
    <p:sldId id="3511" r:id="rId97"/>
    <p:sldId id="3512" r:id="rId98"/>
    <p:sldId id="3513" r:id="rId99"/>
    <p:sldId id="3514" r:id="rId100"/>
    <p:sldId id="3515" r:id="rId101"/>
    <p:sldId id="3516" r:id="rId102"/>
    <p:sldId id="3517" r:id="rId103"/>
    <p:sldId id="3518" r:id="rId104"/>
    <p:sldId id="3519" r:id="rId105"/>
    <p:sldId id="3520" r:id="rId106"/>
    <p:sldId id="3521" r:id="rId107"/>
    <p:sldId id="3522" r:id="rId108"/>
    <p:sldId id="3523" r:id="rId109"/>
    <p:sldId id="3524" r:id="rId110"/>
    <p:sldId id="3525" r:id="rId111"/>
    <p:sldId id="3526" r:id="rId112"/>
    <p:sldId id="3527" r:id="rId113"/>
    <p:sldId id="3528" r:id="rId114"/>
    <p:sldId id="3529" r:id="rId115"/>
    <p:sldId id="3530" r:id="rId116"/>
    <p:sldId id="3531" r:id="rId117"/>
    <p:sldId id="3532" r:id="rId118"/>
    <p:sldId id="3533" r:id="rId119"/>
    <p:sldId id="3534" r:id="rId120"/>
    <p:sldId id="3535" r:id="rId121"/>
    <p:sldId id="3536" r:id="rId122"/>
    <p:sldId id="3537"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60"/>
  </p:normalViewPr>
  <p:slideViewPr>
    <p:cSldViewPr snapToGrid="0">
      <p:cViewPr varScale="1">
        <p:scale>
          <a:sx n="73" d="100"/>
          <a:sy n="73" d="100"/>
        </p:scale>
        <p:origin x="4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Kessler" userId="7d87ac7dc7529b6a" providerId="LiveId" clId="{B0073314-F183-4E48-BD9F-D6B634546FF2}"/>
    <pc:docChg chg="undo custSel addSld delSld modSld sldOrd">
      <pc:chgData name="Michael Kessler" userId="7d87ac7dc7529b6a" providerId="LiveId" clId="{B0073314-F183-4E48-BD9F-D6B634546FF2}" dt="2026-02-15T01:02:05.979" v="982" actId="1076"/>
      <pc:docMkLst>
        <pc:docMk/>
      </pc:docMkLst>
      <pc:sldChg chg="modSp mod">
        <pc:chgData name="Michael Kessler" userId="7d87ac7dc7529b6a" providerId="LiveId" clId="{B0073314-F183-4E48-BD9F-D6B634546FF2}" dt="2026-02-13T05:27:19.887" v="283" actId="1076"/>
        <pc:sldMkLst>
          <pc:docMk/>
          <pc:sldMk cId="1997506464" sldId="256"/>
        </pc:sldMkLst>
        <pc:spChg chg="mod">
          <ac:chgData name="Michael Kessler" userId="7d87ac7dc7529b6a" providerId="LiveId" clId="{B0073314-F183-4E48-BD9F-D6B634546FF2}" dt="2026-02-13T05:27:19.887" v="283" actId="1076"/>
          <ac:spMkLst>
            <pc:docMk/>
            <pc:sldMk cId="1997506464" sldId="256"/>
            <ac:spMk id="6" creationId="{7F6705DE-A475-A635-5296-C90A374808CC}"/>
          </ac:spMkLst>
        </pc:spChg>
      </pc:sldChg>
      <pc:sldChg chg="modSp mod">
        <pc:chgData name="Michael Kessler" userId="7d87ac7dc7529b6a" providerId="LiveId" clId="{B0073314-F183-4E48-BD9F-D6B634546FF2}" dt="2026-02-12T06:51:55.241" v="24" actId="20577"/>
        <pc:sldMkLst>
          <pc:docMk/>
          <pc:sldMk cId="2699675032" sldId="257"/>
        </pc:sldMkLst>
        <pc:spChg chg="mod">
          <ac:chgData name="Michael Kessler" userId="7d87ac7dc7529b6a" providerId="LiveId" clId="{B0073314-F183-4E48-BD9F-D6B634546FF2}" dt="2026-02-12T06:51:55.241" v="24" actId="20577"/>
          <ac:spMkLst>
            <pc:docMk/>
            <pc:sldMk cId="2699675032" sldId="257"/>
            <ac:spMk id="3" creationId="{B9A0B69A-575C-17A5-F1D1-378115259007}"/>
          </ac:spMkLst>
        </pc:spChg>
      </pc:sldChg>
      <pc:sldChg chg="addSp modSp mod">
        <pc:chgData name="Michael Kessler" userId="7d87ac7dc7529b6a" providerId="LiveId" clId="{B0073314-F183-4E48-BD9F-D6B634546FF2}" dt="2026-02-13T04:04:00.891" v="62" actId="1076"/>
        <pc:sldMkLst>
          <pc:docMk/>
          <pc:sldMk cId="1328454600" sldId="258"/>
        </pc:sldMkLst>
        <pc:spChg chg="add mod">
          <ac:chgData name="Michael Kessler" userId="7d87ac7dc7529b6a" providerId="LiveId" clId="{B0073314-F183-4E48-BD9F-D6B634546FF2}" dt="2026-02-13T04:04:00.891" v="62" actId="1076"/>
          <ac:spMkLst>
            <pc:docMk/>
            <pc:sldMk cId="1328454600" sldId="258"/>
            <ac:spMk id="2" creationId="{B3FD9C21-4C10-27EB-F5A0-A74866BC639C}"/>
          </ac:spMkLst>
        </pc:spChg>
      </pc:sldChg>
      <pc:sldChg chg="addSp modSp mod">
        <pc:chgData name="Michael Kessler" userId="7d87ac7dc7529b6a" providerId="LiveId" clId="{B0073314-F183-4E48-BD9F-D6B634546FF2}" dt="2026-02-12T06:44:22.637" v="8" actId="1076"/>
        <pc:sldMkLst>
          <pc:docMk/>
          <pc:sldMk cId="69032097" sldId="259"/>
        </pc:sldMkLst>
        <pc:picChg chg="add mod modCrop">
          <ac:chgData name="Michael Kessler" userId="7d87ac7dc7529b6a" providerId="LiveId" clId="{B0073314-F183-4E48-BD9F-D6B634546FF2}" dt="2026-02-12T06:44:22.637" v="8" actId="1076"/>
          <ac:picMkLst>
            <pc:docMk/>
            <pc:sldMk cId="69032097" sldId="259"/>
            <ac:picMk id="7" creationId="{818CDB36-6CC1-F794-ADAA-8FFB4D6BD9FC}"/>
          </ac:picMkLst>
        </pc:picChg>
      </pc:sldChg>
      <pc:sldChg chg="addSp modSp new mod ord modNotesTx">
        <pc:chgData name="Michael Kessler" userId="7d87ac7dc7529b6a" providerId="LiveId" clId="{B0073314-F183-4E48-BD9F-D6B634546FF2}" dt="2026-02-14T16:50:55.160" v="608" actId="1076"/>
        <pc:sldMkLst>
          <pc:docMk/>
          <pc:sldMk cId="2589287247" sldId="260"/>
        </pc:sldMkLst>
        <pc:picChg chg="add mod modCrop">
          <ac:chgData name="Michael Kessler" userId="7d87ac7dc7529b6a" providerId="LiveId" clId="{B0073314-F183-4E48-BD9F-D6B634546FF2}" dt="2026-02-14T16:50:18.150" v="600" actId="1076"/>
          <ac:picMkLst>
            <pc:docMk/>
            <pc:sldMk cId="2589287247" sldId="260"/>
            <ac:picMk id="3" creationId="{5E44B13F-407F-675E-0F1D-C0C8AE555A3D}"/>
          </ac:picMkLst>
        </pc:picChg>
        <pc:picChg chg="add mod modCrop">
          <ac:chgData name="Michael Kessler" userId="7d87ac7dc7529b6a" providerId="LiveId" clId="{B0073314-F183-4E48-BD9F-D6B634546FF2}" dt="2026-02-14T16:50:55.160" v="608" actId="1076"/>
          <ac:picMkLst>
            <pc:docMk/>
            <pc:sldMk cId="2589287247" sldId="260"/>
            <ac:picMk id="4" creationId="{6653936C-944E-32C3-1708-DF837E24F94F}"/>
          </ac:picMkLst>
        </pc:picChg>
      </pc:sldChg>
      <pc:sldChg chg="add">
        <pc:chgData name="Michael Kessler" userId="7d87ac7dc7529b6a" providerId="LiveId" clId="{B0073314-F183-4E48-BD9F-D6B634546FF2}" dt="2026-02-13T04:09:59.564" v="94"/>
        <pc:sldMkLst>
          <pc:docMk/>
          <pc:sldMk cId="3975298689" sldId="261"/>
        </pc:sldMkLst>
      </pc:sldChg>
      <pc:sldChg chg="modSp add mod">
        <pc:chgData name="Michael Kessler" userId="7d87ac7dc7529b6a" providerId="LiveId" clId="{B0073314-F183-4E48-BD9F-D6B634546FF2}" dt="2026-02-13T11:40:54.215" v="511" actId="20577"/>
        <pc:sldMkLst>
          <pc:docMk/>
          <pc:sldMk cId="2548303115" sldId="262"/>
        </pc:sldMkLst>
        <pc:spChg chg="mod">
          <ac:chgData name="Michael Kessler" userId="7d87ac7dc7529b6a" providerId="LiveId" clId="{B0073314-F183-4E48-BD9F-D6B634546FF2}" dt="2026-02-13T11:40:54.215" v="511" actId="20577"/>
          <ac:spMkLst>
            <pc:docMk/>
            <pc:sldMk cId="2548303115" sldId="262"/>
            <ac:spMk id="19" creationId="{A00459E2-DEA3-B668-F009-40D522B0A90B}"/>
          </ac:spMkLst>
        </pc:spChg>
      </pc:sldChg>
      <pc:sldChg chg="add">
        <pc:chgData name="Michael Kessler" userId="7d87ac7dc7529b6a" providerId="LiveId" clId="{B0073314-F183-4E48-BD9F-D6B634546FF2}" dt="2026-02-13T04:11:35.640" v="96"/>
        <pc:sldMkLst>
          <pc:docMk/>
          <pc:sldMk cId="3105172492" sldId="263"/>
        </pc:sldMkLst>
      </pc:sldChg>
      <pc:sldChg chg="add">
        <pc:chgData name="Michael Kessler" userId="7d87ac7dc7529b6a" providerId="LiveId" clId="{B0073314-F183-4E48-BD9F-D6B634546FF2}" dt="2026-02-13T04:12:09.063" v="101"/>
        <pc:sldMkLst>
          <pc:docMk/>
          <pc:sldMk cId="2636340234" sldId="264"/>
        </pc:sldMkLst>
      </pc:sldChg>
      <pc:sldChg chg="add">
        <pc:chgData name="Michael Kessler" userId="7d87ac7dc7529b6a" providerId="LiveId" clId="{B0073314-F183-4E48-BD9F-D6B634546FF2}" dt="2026-02-13T04:12:36.871" v="102"/>
        <pc:sldMkLst>
          <pc:docMk/>
          <pc:sldMk cId="1923985319" sldId="265"/>
        </pc:sldMkLst>
      </pc:sldChg>
      <pc:sldChg chg="modSp add mod">
        <pc:chgData name="Michael Kessler" userId="7d87ac7dc7529b6a" providerId="LiveId" clId="{B0073314-F183-4E48-BD9F-D6B634546FF2}" dt="2026-02-13T04:13:58.608" v="105" actId="14100"/>
        <pc:sldMkLst>
          <pc:docMk/>
          <pc:sldMk cId="2444304779" sldId="266"/>
        </pc:sldMkLst>
        <pc:picChg chg="mod">
          <ac:chgData name="Michael Kessler" userId="7d87ac7dc7529b6a" providerId="LiveId" clId="{B0073314-F183-4E48-BD9F-D6B634546FF2}" dt="2026-02-13T04:13:58.608" v="105" actId="14100"/>
          <ac:picMkLst>
            <pc:docMk/>
            <pc:sldMk cId="2444304779" sldId="266"/>
            <ac:picMk id="3" creationId="{38C81567-7F34-7E87-3BE7-510B9A82BBB9}"/>
          </ac:picMkLst>
        </pc:picChg>
      </pc:sldChg>
      <pc:sldChg chg="addSp modSp new mod">
        <pc:chgData name="Michael Kessler" userId="7d87ac7dc7529b6a" providerId="LiveId" clId="{B0073314-F183-4E48-BD9F-D6B634546FF2}" dt="2026-02-13T10:23:43.739" v="335" actId="20577"/>
        <pc:sldMkLst>
          <pc:docMk/>
          <pc:sldMk cId="1771774386" sldId="267"/>
        </pc:sldMkLst>
        <pc:spChg chg="add mod">
          <ac:chgData name="Michael Kessler" userId="7d87ac7dc7529b6a" providerId="LiveId" clId="{B0073314-F183-4E48-BD9F-D6B634546FF2}" dt="2026-02-13T10:23:43.739" v="335" actId="20577"/>
          <ac:spMkLst>
            <pc:docMk/>
            <pc:sldMk cId="1771774386" sldId="267"/>
            <ac:spMk id="2" creationId="{8C3578B5-FEB1-DE8C-38DF-81ADD62414E1}"/>
          </ac:spMkLst>
        </pc:spChg>
      </pc:sldChg>
      <pc:sldChg chg="add">
        <pc:chgData name="Michael Kessler" userId="7d87ac7dc7529b6a" providerId="LiveId" clId="{B0073314-F183-4E48-BD9F-D6B634546FF2}" dt="2026-02-13T04:16:11.519" v="107"/>
        <pc:sldMkLst>
          <pc:docMk/>
          <pc:sldMk cId="3421988784" sldId="268"/>
        </pc:sldMkLst>
      </pc:sldChg>
      <pc:sldChg chg="add">
        <pc:chgData name="Michael Kessler" userId="7d87ac7dc7529b6a" providerId="LiveId" clId="{B0073314-F183-4E48-BD9F-D6B634546FF2}" dt="2026-02-13T04:16:41.496" v="108"/>
        <pc:sldMkLst>
          <pc:docMk/>
          <pc:sldMk cId="462220803" sldId="269"/>
        </pc:sldMkLst>
      </pc:sldChg>
      <pc:sldChg chg="add">
        <pc:chgData name="Michael Kessler" userId="7d87ac7dc7529b6a" providerId="LiveId" clId="{B0073314-F183-4E48-BD9F-D6B634546FF2}" dt="2026-02-13T04:17:04.653" v="109"/>
        <pc:sldMkLst>
          <pc:docMk/>
          <pc:sldMk cId="3525610467" sldId="270"/>
        </pc:sldMkLst>
      </pc:sldChg>
      <pc:sldChg chg="add">
        <pc:chgData name="Michael Kessler" userId="7d87ac7dc7529b6a" providerId="LiveId" clId="{B0073314-F183-4E48-BD9F-D6B634546FF2}" dt="2026-02-13T04:17:38.622" v="110"/>
        <pc:sldMkLst>
          <pc:docMk/>
          <pc:sldMk cId="2112610738" sldId="271"/>
        </pc:sldMkLst>
      </pc:sldChg>
      <pc:sldChg chg="add">
        <pc:chgData name="Michael Kessler" userId="7d87ac7dc7529b6a" providerId="LiveId" clId="{B0073314-F183-4E48-BD9F-D6B634546FF2}" dt="2026-02-13T04:17:58.285" v="111"/>
        <pc:sldMkLst>
          <pc:docMk/>
          <pc:sldMk cId="2689846211" sldId="272"/>
        </pc:sldMkLst>
      </pc:sldChg>
      <pc:sldChg chg="modSp add mod">
        <pc:chgData name="Michael Kessler" userId="7d87ac7dc7529b6a" providerId="LiveId" clId="{B0073314-F183-4E48-BD9F-D6B634546FF2}" dt="2026-02-13T04:18:46.031" v="114" actId="14100"/>
        <pc:sldMkLst>
          <pc:docMk/>
          <pc:sldMk cId="3628769513" sldId="273"/>
        </pc:sldMkLst>
        <pc:picChg chg="mod">
          <ac:chgData name="Michael Kessler" userId="7d87ac7dc7529b6a" providerId="LiveId" clId="{B0073314-F183-4E48-BD9F-D6B634546FF2}" dt="2026-02-13T04:18:46.031" v="114" actId="14100"/>
          <ac:picMkLst>
            <pc:docMk/>
            <pc:sldMk cId="3628769513" sldId="273"/>
            <ac:picMk id="3" creationId="{5A372343-FF3D-CC3B-3264-AD7539384857}"/>
          </ac:picMkLst>
        </pc:picChg>
      </pc:sldChg>
      <pc:sldChg chg="add">
        <pc:chgData name="Michael Kessler" userId="7d87ac7dc7529b6a" providerId="LiveId" clId="{B0073314-F183-4E48-BD9F-D6B634546FF2}" dt="2026-02-13T04:19:30.590" v="115"/>
        <pc:sldMkLst>
          <pc:docMk/>
          <pc:sldMk cId="920093810" sldId="274"/>
        </pc:sldMkLst>
      </pc:sldChg>
      <pc:sldChg chg="add">
        <pc:chgData name="Michael Kessler" userId="7d87ac7dc7529b6a" providerId="LiveId" clId="{B0073314-F183-4E48-BD9F-D6B634546FF2}" dt="2026-02-13T04:19:57.405" v="116"/>
        <pc:sldMkLst>
          <pc:docMk/>
          <pc:sldMk cId="531535994" sldId="275"/>
        </pc:sldMkLst>
      </pc:sldChg>
      <pc:sldChg chg="add">
        <pc:chgData name="Michael Kessler" userId="7d87ac7dc7529b6a" providerId="LiveId" clId="{B0073314-F183-4E48-BD9F-D6B634546FF2}" dt="2026-02-13T04:20:15.146" v="117"/>
        <pc:sldMkLst>
          <pc:docMk/>
          <pc:sldMk cId="862849925" sldId="276"/>
        </pc:sldMkLst>
      </pc:sldChg>
      <pc:sldChg chg="add">
        <pc:chgData name="Michael Kessler" userId="7d87ac7dc7529b6a" providerId="LiveId" clId="{B0073314-F183-4E48-BD9F-D6B634546FF2}" dt="2026-02-13T04:20:51.159" v="118"/>
        <pc:sldMkLst>
          <pc:docMk/>
          <pc:sldMk cId="1609408753" sldId="278"/>
        </pc:sldMkLst>
      </pc:sldChg>
      <pc:sldChg chg="add">
        <pc:chgData name="Michael Kessler" userId="7d87ac7dc7529b6a" providerId="LiveId" clId="{B0073314-F183-4E48-BD9F-D6B634546FF2}" dt="2026-02-13T04:21:12.295" v="119"/>
        <pc:sldMkLst>
          <pc:docMk/>
          <pc:sldMk cId="1179327926" sldId="280"/>
        </pc:sldMkLst>
      </pc:sldChg>
      <pc:sldChg chg="add">
        <pc:chgData name="Michael Kessler" userId="7d87ac7dc7529b6a" providerId="LiveId" clId="{B0073314-F183-4E48-BD9F-D6B634546FF2}" dt="2026-02-13T04:22:53.654" v="123"/>
        <pc:sldMkLst>
          <pc:docMk/>
          <pc:sldMk cId="2085111781" sldId="281"/>
        </pc:sldMkLst>
      </pc:sldChg>
      <pc:sldChg chg="modSp add mod">
        <pc:chgData name="Michael Kessler" userId="7d87ac7dc7529b6a" providerId="LiveId" clId="{B0073314-F183-4E48-BD9F-D6B634546FF2}" dt="2026-02-13T04:21:59.938" v="122" actId="1076"/>
        <pc:sldMkLst>
          <pc:docMk/>
          <pc:sldMk cId="966142636" sldId="282"/>
        </pc:sldMkLst>
        <pc:picChg chg="mod">
          <ac:chgData name="Michael Kessler" userId="7d87ac7dc7529b6a" providerId="LiveId" clId="{B0073314-F183-4E48-BD9F-D6B634546FF2}" dt="2026-02-13T04:21:59.938" v="122" actId="1076"/>
          <ac:picMkLst>
            <pc:docMk/>
            <pc:sldMk cId="966142636" sldId="282"/>
            <ac:picMk id="3" creationId="{D77875CA-24F9-BCE3-875F-60564520D99A}"/>
          </ac:picMkLst>
        </pc:picChg>
      </pc:sldChg>
      <pc:sldChg chg="add">
        <pc:chgData name="Michael Kessler" userId="7d87ac7dc7529b6a" providerId="LiveId" clId="{B0073314-F183-4E48-BD9F-D6B634546FF2}" dt="2026-02-13T04:23:28.723" v="124"/>
        <pc:sldMkLst>
          <pc:docMk/>
          <pc:sldMk cId="3341049595" sldId="283"/>
        </pc:sldMkLst>
      </pc:sldChg>
      <pc:sldChg chg="add">
        <pc:chgData name="Michael Kessler" userId="7d87ac7dc7529b6a" providerId="LiveId" clId="{B0073314-F183-4E48-BD9F-D6B634546FF2}" dt="2026-02-13T04:23:56.575" v="125"/>
        <pc:sldMkLst>
          <pc:docMk/>
          <pc:sldMk cId="2307329888" sldId="285"/>
        </pc:sldMkLst>
      </pc:sldChg>
      <pc:sldChg chg="add">
        <pc:chgData name="Michael Kessler" userId="7d87ac7dc7529b6a" providerId="LiveId" clId="{B0073314-F183-4E48-BD9F-D6B634546FF2}" dt="2026-02-13T04:25:33.929" v="128"/>
        <pc:sldMkLst>
          <pc:docMk/>
          <pc:sldMk cId="3080350142" sldId="287"/>
        </pc:sldMkLst>
      </pc:sldChg>
      <pc:sldChg chg="add">
        <pc:chgData name="Michael Kessler" userId="7d87ac7dc7529b6a" providerId="LiveId" clId="{B0073314-F183-4E48-BD9F-D6B634546FF2}" dt="2026-02-13T04:24:14.411" v="126"/>
        <pc:sldMkLst>
          <pc:docMk/>
          <pc:sldMk cId="38918109" sldId="288"/>
        </pc:sldMkLst>
      </pc:sldChg>
      <pc:sldChg chg="add">
        <pc:chgData name="Michael Kessler" userId="7d87ac7dc7529b6a" providerId="LiveId" clId="{B0073314-F183-4E48-BD9F-D6B634546FF2}" dt="2026-02-13T04:24:54.676" v="127"/>
        <pc:sldMkLst>
          <pc:docMk/>
          <pc:sldMk cId="3951139490" sldId="290"/>
        </pc:sldMkLst>
      </pc:sldChg>
      <pc:sldChg chg="add">
        <pc:chgData name="Michael Kessler" userId="7d87ac7dc7529b6a" providerId="LiveId" clId="{B0073314-F183-4E48-BD9F-D6B634546FF2}" dt="2026-02-13T04:26:09.812" v="129"/>
        <pc:sldMkLst>
          <pc:docMk/>
          <pc:sldMk cId="2962116101" sldId="291"/>
        </pc:sldMkLst>
      </pc:sldChg>
      <pc:sldChg chg="add">
        <pc:chgData name="Michael Kessler" userId="7d87ac7dc7529b6a" providerId="LiveId" clId="{B0073314-F183-4E48-BD9F-D6B634546FF2}" dt="2026-02-13T04:26:35.088" v="130"/>
        <pc:sldMkLst>
          <pc:docMk/>
          <pc:sldMk cId="4147488336" sldId="292"/>
        </pc:sldMkLst>
      </pc:sldChg>
      <pc:sldChg chg="add">
        <pc:chgData name="Michael Kessler" userId="7d87ac7dc7529b6a" providerId="LiveId" clId="{B0073314-F183-4E48-BD9F-D6B634546FF2}" dt="2026-02-13T04:37:55.082" v="131"/>
        <pc:sldMkLst>
          <pc:docMk/>
          <pc:sldMk cId="3624999822" sldId="293"/>
        </pc:sldMkLst>
      </pc:sldChg>
      <pc:sldChg chg="addSp modSp new mod ord">
        <pc:chgData name="Michael Kessler" userId="7d87ac7dc7529b6a" providerId="LiveId" clId="{B0073314-F183-4E48-BD9F-D6B634546FF2}" dt="2026-02-13T05:14:27.950" v="184" actId="732"/>
        <pc:sldMkLst>
          <pc:docMk/>
          <pc:sldMk cId="3113693407" sldId="294"/>
        </pc:sldMkLst>
        <pc:spChg chg="add mod">
          <ac:chgData name="Michael Kessler" userId="7d87ac7dc7529b6a" providerId="LiveId" clId="{B0073314-F183-4E48-BD9F-D6B634546FF2}" dt="2026-02-13T05:14:16.796" v="183" actId="1076"/>
          <ac:spMkLst>
            <pc:docMk/>
            <pc:sldMk cId="3113693407" sldId="294"/>
            <ac:spMk id="4" creationId="{F145D922-280A-42CF-0C3E-5AA25E9C682E}"/>
          </ac:spMkLst>
        </pc:spChg>
        <pc:picChg chg="add mod modCrop">
          <ac:chgData name="Michael Kessler" userId="7d87ac7dc7529b6a" providerId="LiveId" clId="{B0073314-F183-4E48-BD9F-D6B634546FF2}" dt="2026-02-13T05:14:27.950" v="184" actId="732"/>
          <ac:picMkLst>
            <pc:docMk/>
            <pc:sldMk cId="3113693407" sldId="294"/>
            <ac:picMk id="3" creationId="{9C7679C4-1448-6488-394F-D217E00A1D51}"/>
          </ac:picMkLst>
        </pc:picChg>
      </pc:sldChg>
      <pc:sldChg chg="addSp modSp new mod">
        <pc:chgData name="Michael Kessler" userId="7d87ac7dc7529b6a" providerId="LiveId" clId="{B0073314-F183-4E48-BD9F-D6B634546FF2}" dt="2026-02-13T05:15:22.047" v="192" actId="14100"/>
        <pc:sldMkLst>
          <pc:docMk/>
          <pc:sldMk cId="1641316671" sldId="295"/>
        </pc:sldMkLst>
        <pc:picChg chg="add mod modCrop">
          <ac:chgData name="Michael Kessler" userId="7d87ac7dc7529b6a" providerId="LiveId" clId="{B0073314-F183-4E48-BD9F-D6B634546FF2}" dt="2026-02-13T05:15:22.047" v="192" actId="14100"/>
          <ac:picMkLst>
            <pc:docMk/>
            <pc:sldMk cId="1641316671" sldId="295"/>
            <ac:picMk id="3" creationId="{E0061018-D58B-C042-9087-9EEA0C08CFA0}"/>
          </ac:picMkLst>
        </pc:picChg>
      </pc:sldChg>
      <pc:sldChg chg="addSp modSp new mod">
        <pc:chgData name="Michael Kessler" userId="7d87ac7dc7529b6a" providerId="LiveId" clId="{B0073314-F183-4E48-BD9F-D6B634546FF2}" dt="2026-02-13T05:17:06.860" v="202" actId="1076"/>
        <pc:sldMkLst>
          <pc:docMk/>
          <pc:sldMk cId="1279355419" sldId="296"/>
        </pc:sldMkLst>
        <pc:picChg chg="add mod modCrop">
          <ac:chgData name="Michael Kessler" userId="7d87ac7dc7529b6a" providerId="LiveId" clId="{B0073314-F183-4E48-BD9F-D6B634546FF2}" dt="2026-02-13T05:17:06.860" v="202" actId="1076"/>
          <ac:picMkLst>
            <pc:docMk/>
            <pc:sldMk cId="1279355419" sldId="296"/>
            <ac:picMk id="3" creationId="{073D97A0-FACA-863F-E4D4-9D15A7CB2E05}"/>
          </ac:picMkLst>
        </pc:picChg>
      </pc:sldChg>
      <pc:sldChg chg="addSp modSp new mod">
        <pc:chgData name="Michael Kessler" userId="7d87ac7dc7529b6a" providerId="LiveId" clId="{B0073314-F183-4E48-BD9F-D6B634546FF2}" dt="2026-02-13T05:21:56.422" v="213" actId="14100"/>
        <pc:sldMkLst>
          <pc:docMk/>
          <pc:sldMk cId="2874646375" sldId="297"/>
        </pc:sldMkLst>
        <pc:picChg chg="add mod modCrop">
          <ac:chgData name="Michael Kessler" userId="7d87ac7dc7529b6a" providerId="LiveId" clId="{B0073314-F183-4E48-BD9F-D6B634546FF2}" dt="2026-02-13T05:21:56.422" v="213" actId="14100"/>
          <ac:picMkLst>
            <pc:docMk/>
            <pc:sldMk cId="2874646375" sldId="297"/>
            <ac:picMk id="3" creationId="{9FBA5A4F-5A5E-A3B0-5ACA-84D33BAA17C1}"/>
          </ac:picMkLst>
        </pc:picChg>
      </pc:sldChg>
      <pc:sldChg chg="addSp modSp new mod ord">
        <pc:chgData name="Michael Kessler" userId="7d87ac7dc7529b6a" providerId="LiveId" clId="{B0073314-F183-4E48-BD9F-D6B634546FF2}" dt="2026-02-13T11:45:14.354" v="513"/>
        <pc:sldMkLst>
          <pc:docMk/>
          <pc:sldMk cId="1343144305" sldId="298"/>
        </pc:sldMkLst>
        <pc:picChg chg="add mod modCrop">
          <ac:chgData name="Michael Kessler" userId="7d87ac7dc7529b6a" providerId="LiveId" clId="{B0073314-F183-4E48-BD9F-D6B634546FF2}" dt="2026-02-13T05:23:06.120" v="223" actId="14100"/>
          <ac:picMkLst>
            <pc:docMk/>
            <pc:sldMk cId="1343144305" sldId="298"/>
            <ac:picMk id="3" creationId="{D9DAF742-D66D-6E9E-8DFD-99E09853AA61}"/>
          </ac:picMkLst>
        </pc:picChg>
      </pc:sldChg>
      <pc:sldChg chg="addSp modSp new mod ord">
        <pc:chgData name="Michael Kessler" userId="7d87ac7dc7529b6a" providerId="LiveId" clId="{B0073314-F183-4E48-BD9F-D6B634546FF2}" dt="2026-02-13T05:25:55.364" v="233"/>
        <pc:sldMkLst>
          <pc:docMk/>
          <pc:sldMk cId="2747801967" sldId="299"/>
        </pc:sldMkLst>
        <pc:picChg chg="add mod modCrop">
          <ac:chgData name="Michael Kessler" userId="7d87ac7dc7529b6a" providerId="LiveId" clId="{B0073314-F183-4E48-BD9F-D6B634546FF2}" dt="2026-02-13T05:25:04.358" v="231" actId="1076"/>
          <ac:picMkLst>
            <pc:docMk/>
            <pc:sldMk cId="2747801967" sldId="299"/>
            <ac:picMk id="3" creationId="{E62986DC-35D8-B8B6-FB59-A482352B9081}"/>
          </ac:picMkLst>
        </pc:picChg>
      </pc:sldChg>
      <pc:sldChg chg="add">
        <pc:chgData name="Michael Kessler" userId="7d87ac7dc7529b6a" providerId="LiveId" clId="{B0073314-F183-4E48-BD9F-D6B634546FF2}" dt="2026-02-13T10:16:59.154" v="284"/>
        <pc:sldMkLst>
          <pc:docMk/>
          <pc:sldMk cId="2527417205" sldId="3503"/>
        </pc:sldMkLst>
      </pc:sldChg>
      <pc:sldChg chg="addSp delSp modSp new mod">
        <pc:chgData name="Michael Kessler" userId="7d87ac7dc7529b6a" providerId="LiveId" clId="{B0073314-F183-4E48-BD9F-D6B634546FF2}" dt="2026-02-13T10:20:21.832" v="308" actId="1076"/>
        <pc:sldMkLst>
          <pc:docMk/>
          <pc:sldMk cId="2058625440" sldId="3504"/>
        </pc:sldMkLst>
        <pc:picChg chg="add mod modCrop">
          <ac:chgData name="Michael Kessler" userId="7d87ac7dc7529b6a" providerId="LiveId" clId="{B0073314-F183-4E48-BD9F-D6B634546FF2}" dt="2026-02-13T10:20:21.832" v="308" actId="1076"/>
          <ac:picMkLst>
            <pc:docMk/>
            <pc:sldMk cId="2058625440" sldId="3504"/>
            <ac:picMk id="5" creationId="{04A3D9EA-BD84-1ECB-46C1-B1E32F488355}"/>
          </ac:picMkLst>
        </pc:picChg>
      </pc:sldChg>
      <pc:sldChg chg="addSp modSp new mod">
        <pc:chgData name="Michael Kessler" userId="7d87ac7dc7529b6a" providerId="LiveId" clId="{B0073314-F183-4E48-BD9F-D6B634546FF2}" dt="2026-02-13T10:21:28.155" v="316" actId="14100"/>
        <pc:sldMkLst>
          <pc:docMk/>
          <pc:sldMk cId="2027040266" sldId="3505"/>
        </pc:sldMkLst>
        <pc:picChg chg="add mod modCrop">
          <ac:chgData name="Michael Kessler" userId="7d87ac7dc7529b6a" providerId="LiveId" clId="{B0073314-F183-4E48-BD9F-D6B634546FF2}" dt="2026-02-13T10:21:28.155" v="316" actId="14100"/>
          <ac:picMkLst>
            <pc:docMk/>
            <pc:sldMk cId="2027040266" sldId="3505"/>
            <ac:picMk id="3" creationId="{8AA6AA60-DCA8-8294-4B6B-A98C32343622}"/>
          </ac:picMkLst>
        </pc:picChg>
      </pc:sldChg>
      <pc:sldChg chg="addSp modSp new mod">
        <pc:chgData name="Michael Kessler" userId="7d87ac7dc7529b6a" providerId="LiveId" clId="{B0073314-F183-4E48-BD9F-D6B634546FF2}" dt="2026-02-13T10:23:01.082" v="324" actId="14100"/>
        <pc:sldMkLst>
          <pc:docMk/>
          <pc:sldMk cId="1399567476" sldId="3506"/>
        </pc:sldMkLst>
        <pc:picChg chg="add mod modCrop">
          <ac:chgData name="Michael Kessler" userId="7d87ac7dc7529b6a" providerId="LiveId" clId="{B0073314-F183-4E48-BD9F-D6B634546FF2}" dt="2026-02-13T10:23:01.082" v="324" actId="14100"/>
          <ac:picMkLst>
            <pc:docMk/>
            <pc:sldMk cId="1399567476" sldId="3506"/>
            <ac:picMk id="3" creationId="{D8D0C810-ECAA-E7E8-0831-430F97044073}"/>
          </ac:picMkLst>
        </pc:picChg>
      </pc:sldChg>
      <pc:sldChg chg="addSp modSp new mod">
        <pc:chgData name="Michael Kessler" userId="7d87ac7dc7529b6a" providerId="LiveId" clId="{B0073314-F183-4E48-BD9F-D6B634546FF2}" dt="2026-02-13T11:07:43.935" v="351" actId="1076"/>
        <pc:sldMkLst>
          <pc:docMk/>
          <pc:sldMk cId="3798872191" sldId="3507"/>
        </pc:sldMkLst>
        <pc:spChg chg="add mod">
          <ac:chgData name="Michael Kessler" userId="7d87ac7dc7529b6a" providerId="LiveId" clId="{B0073314-F183-4E48-BD9F-D6B634546FF2}" dt="2026-02-13T11:07:43.935" v="351" actId="1076"/>
          <ac:spMkLst>
            <pc:docMk/>
            <pc:sldMk cId="3798872191" sldId="3507"/>
            <ac:spMk id="2" creationId="{FAD68E6E-B7C2-B173-D73F-0DF774A6E23A}"/>
          </ac:spMkLst>
        </pc:spChg>
      </pc:sldChg>
      <pc:sldChg chg="addSp modSp new mod">
        <pc:chgData name="Michael Kessler" userId="7d87ac7dc7529b6a" providerId="LiveId" clId="{B0073314-F183-4E48-BD9F-D6B634546FF2}" dt="2026-02-13T11:08:17.289" v="359" actId="1076"/>
        <pc:sldMkLst>
          <pc:docMk/>
          <pc:sldMk cId="1221902476" sldId="3508"/>
        </pc:sldMkLst>
        <pc:picChg chg="add mod modCrop">
          <ac:chgData name="Michael Kessler" userId="7d87ac7dc7529b6a" providerId="LiveId" clId="{B0073314-F183-4E48-BD9F-D6B634546FF2}" dt="2026-02-13T11:08:17.289" v="359" actId="1076"/>
          <ac:picMkLst>
            <pc:docMk/>
            <pc:sldMk cId="1221902476" sldId="3508"/>
            <ac:picMk id="3" creationId="{ABDB51D9-30A4-F37B-2CF8-EADEB0A35992}"/>
          </ac:picMkLst>
        </pc:picChg>
      </pc:sldChg>
      <pc:sldChg chg="addSp modSp new mod">
        <pc:chgData name="Michael Kessler" userId="7d87ac7dc7529b6a" providerId="LiveId" clId="{B0073314-F183-4E48-BD9F-D6B634546FF2}" dt="2026-02-13T11:15:57.743" v="397" actId="1076"/>
        <pc:sldMkLst>
          <pc:docMk/>
          <pc:sldMk cId="3254067257" sldId="3509"/>
        </pc:sldMkLst>
        <pc:picChg chg="add mod modCrop">
          <ac:chgData name="Michael Kessler" userId="7d87ac7dc7529b6a" providerId="LiveId" clId="{B0073314-F183-4E48-BD9F-D6B634546FF2}" dt="2026-02-13T11:15:57.743" v="397" actId="1076"/>
          <ac:picMkLst>
            <pc:docMk/>
            <pc:sldMk cId="3254067257" sldId="3509"/>
            <ac:picMk id="3" creationId="{EDBC5EAD-9962-E155-B960-2B15FBDF126B}"/>
          </ac:picMkLst>
        </pc:picChg>
      </pc:sldChg>
      <pc:sldChg chg="addSp modSp new mod">
        <pc:chgData name="Michael Kessler" userId="7d87ac7dc7529b6a" providerId="LiveId" clId="{B0073314-F183-4E48-BD9F-D6B634546FF2}" dt="2026-02-13T11:12:42.763" v="379" actId="14100"/>
        <pc:sldMkLst>
          <pc:docMk/>
          <pc:sldMk cId="1136132594" sldId="3510"/>
        </pc:sldMkLst>
        <pc:picChg chg="add mod modCrop">
          <ac:chgData name="Michael Kessler" userId="7d87ac7dc7529b6a" providerId="LiveId" clId="{B0073314-F183-4E48-BD9F-D6B634546FF2}" dt="2026-02-13T11:12:42.763" v="379" actId="14100"/>
          <ac:picMkLst>
            <pc:docMk/>
            <pc:sldMk cId="1136132594" sldId="3510"/>
            <ac:picMk id="3" creationId="{1C25CC22-EF05-D066-DE68-7B693FF28279}"/>
          </ac:picMkLst>
        </pc:picChg>
      </pc:sldChg>
      <pc:sldChg chg="addSp modSp new mod">
        <pc:chgData name="Michael Kessler" userId="7d87ac7dc7529b6a" providerId="LiveId" clId="{B0073314-F183-4E48-BD9F-D6B634546FF2}" dt="2026-02-13T11:14:03.527" v="387" actId="1076"/>
        <pc:sldMkLst>
          <pc:docMk/>
          <pc:sldMk cId="95640543" sldId="3511"/>
        </pc:sldMkLst>
        <pc:picChg chg="add mod modCrop">
          <ac:chgData name="Michael Kessler" userId="7d87ac7dc7529b6a" providerId="LiveId" clId="{B0073314-F183-4E48-BD9F-D6B634546FF2}" dt="2026-02-13T11:14:03.527" v="387" actId="1076"/>
          <ac:picMkLst>
            <pc:docMk/>
            <pc:sldMk cId="95640543" sldId="3511"/>
            <ac:picMk id="3" creationId="{E1112E71-E6AE-5D10-8646-E721630D4E5B}"/>
          </ac:picMkLst>
        </pc:picChg>
      </pc:sldChg>
      <pc:sldChg chg="addSp modSp new mod">
        <pc:chgData name="Michael Kessler" userId="7d87ac7dc7529b6a" providerId="LiveId" clId="{B0073314-F183-4E48-BD9F-D6B634546FF2}" dt="2026-02-13T11:15:12.230" v="395" actId="1076"/>
        <pc:sldMkLst>
          <pc:docMk/>
          <pc:sldMk cId="813250502" sldId="3512"/>
        </pc:sldMkLst>
        <pc:picChg chg="add mod modCrop">
          <ac:chgData name="Michael Kessler" userId="7d87ac7dc7529b6a" providerId="LiveId" clId="{B0073314-F183-4E48-BD9F-D6B634546FF2}" dt="2026-02-13T11:15:12.230" v="395" actId="1076"/>
          <ac:picMkLst>
            <pc:docMk/>
            <pc:sldMk cId="813250502" sldId="3512"/>
            <ac:picMk id="3" creationId="{1E5306EF-2E78-155C-1FB7-7DDA59B33873}"/>
          </ac:picMkLst>
        </pc:picChg>
      </pc:sldChg>
      <pc:sldChg chg="addSp modSp new mod">
        <pc:chgData name="Michael Kessler" userId="7d87ac7dc7529b6a" providerId="LiveId" clId="{B0073314-F183-4E48-BD9F-D6B634546FF2}" dt="2026-02-13T11:17:08.466" v="405" actId="1076"/>
        <pc:sldMkLst>
          <pc:docMk/>
          <pc:sldMk cId="2993248687" sldId="3513"/>
        </pc:sldMkLst>
        <pc:picChg chg="add mod modCrop">
          <ac:chgData name="Michael Kessler" userId="7d87ac7dc7529b6a" providerId="LiveId" clId="{B0073314-F183-4E48-BD9F-D6B634546FF2}" dt="2026-02-13T11:17:08.466" v="405" actId="1076"/>
          <ac:picMkLst>
            <pc:docMk/>
            <pc:sldMk cId="2993248687" sldId="3513"/>
            <ac:picMk id="3" creationId="{AB6F621F-3FA9-B746-3812-5737F49392D0}"/>
          </ac:picMkLst>
        </pc:picChg>
      </pc:sldChg>
      <pc:sldChg chg="addSp modSp new mod">
        <pc:chgData name="Michael Kessler" userId="7d87ac7dc7529b6a" providerId="LiveId" clId="{B0073314-F183-4E48-BD9F-D6B634546FF2}" dt="2026-02-13T11:18:21.510" v="414" actId="14100"/>
        <pc:sldMkLst>
          <pc:docMk/>
          <pc:sldMk cId="4028794057" sldId="3514"/>
        </pc:sldMkLst>
        <pc:picChg chg="add mod modCrop">
          <ac:chgData name="Michael Kessler" userId="7d87ac7dc7529b6a" providerId="LiveId" clId="{B0073314-F183-4E48-BD9F-D6B634546FF2}" dt="2026-02-13T11:18:21.510" v="414" actId="14100"/>
          <ac:picMkLst>
            <pc:docMk/>
            <pc:sldMk cId="4028794057" sldId="3514"/>
            <ac:picMk id="3" creationId="{3559BB68-D774-15AA-E433-D71A59449808}"/>
          </ac:picMkLst>
        </pc:picChg>
      </pc:sldChg>
      <pc:sldChg chg="addSp modSp new mod">
        <pc:chgData name="Michael Kessler" userId="7d87ac7dc7529b6a" providerId="LiveId" clId="{B0073314-F183-4E48-BD9F-D6B634546FF2}" dt="2026-02-13T11:19:23.881" v="423" actId="14100"/>
        <pc:sldMkLst>
          <pc:docMk/>
          <pc:sldMk cId="317292355" sldId="3515"/>
        </pc:sldMkLst>
        <pc:picChg chg="add mod modCrop">
          <ac:chgData name="Michael Kessler" userId="7d87ac7dc7529b6a" providerId="LiveId" clId="{B0073314-F183-4E48-BD9F-D6B634546FF2}" dt="2026-02-13T11:19:23.881" v="423" actId="14100"/>
          <ac:picMkLst>
            <pc:docMk/>
            <pc:sldMk cId="317292355" sldId="3515"/>
            <ac:picMk id="3" creationId="{D8D67824-7839-1257-D45C-D43BCE22A2D0}"/>
          </ac:picMkLst>
        </pc:picChg>
      </pc:sldChg>
      <pc:sldChg chg="addSp modSp new mod">
        <pc:chgData name="Michael Kessler" userId="7d87ac7dc7529b6a" providerId="LiveId" clId="{B0073314-F183-4E48-BD9F-D6B634546FF2}" dt="2026-02-13T11:22:24.085" v="432" actId="1076"/>
        <pc:sldMkLst>
          <pc:docMk/>
          <pc:sldMk cId="3853578623" sldId="3516"/>
        </pc:sldMkLst>
        <pc:picChg chg="add mod modCrop">
          <ac:chgData name="Michael Kessler" userId="7d87ac7dc7529b6a" providerId="LiveId" clId="{B0073314-F183-4E48-BD9F-D6B634546FF2}" dt="2026-02-13T11:22:24.085" v="432" actId="1076"/>
          <ac:picMkLst>
            <pc:docMk/>
            <pc:sldMk cId="3853578623" sldId="3516"/>
            <ac:picMk id="3" creationId="{824585B4-6728-F780-2BC7-CDDCB0B38795}"/>
          </ac:picMkLst>
        </pc:picChg>
      </pc:sldChg>
      <pc:sldChg chg="addSp modSp new mod">
        <pc:chgData name="Michael Kessler" userId="7d87ac7dc7529b6a" providerId="LiveId" clId="{B0073314-F183-4E48-BD9F-D6B634546FF2}" dt="2026-02-13T11:24:06.737" v="441" actId="1076"/>
        <pc:sldMkLst>
          <pc:docMk/>
          <pc:sldMk cId="2544559375" sldId="3517"/>
        </pc:sldMkLst>
        <pc:picChg chg="add mod modCrop">
          <ac:chgData name="Michael Kessler" userId="7d87ac7dc7529b6a" providerId="LiveId" clId="{B0073314-F183-4E48-BD9F-D6B634546FF2}" dt="2026-02-13T11:24:06.737" v="441" actId="1076"/>
          <ac:picMkLst>
            <pc:docMk/>
            <pc:sldMk cId="2544559375" sldId="3517"/>
            <ac:picMk id="3" creationId="{7A4E54FC-9FEB-A578-07A8-ED3E1F9F8D27}"/>
          </ac:picMkLst>
        </pc:picChg>
      </pc:sldChg>
      <pc:sldChg chg="addSp modSp new mod">
        <pc:chgData name="Michael Kessler" userId="7d87ac7dc7529b6a" providerId="LiveId" clId="{B0073314-F183-4E48-BD9F-D6B634546FF2}" dt="2026-02-13T11:25:41.559" v="448" actId="1076"/>
        <pc:sldMkLst>
          <pc:docMk/>
          <pc:sldMk cId="2728032587" sldId="3518"/>
        </pc:sldMkLst>
        <pc:picChg chg="add mod modCrop">
          <ac:chgData name="Michael Kessler" userId="7d87ac7dc7529b6a" providerId="LiveId" clId="{B0073314-F183-4E48-BD9F-D6B634546FF2}" dt="2026-02-13T11:25:41.559" v="448" actId="1076"/>
          <ac:picMkLst>
            <pc:docMk/>
            <pc:sldMk cId="2728032587" sldId="3518"/>
            <ac:picMk id="3" creationId="{2AD81950-DDCB-6A50-2462-767A6776DBCB}"/>
          </ac:picMkLst>
        </pc:picChg>
      </pc:sldChg>
      <pc:sldChg chg="addSp modSp new mod">
        <pc:chgData name="Michael Kessler" userId="7d87ac7dc7529b6a" providerId="LiveId" clId="{B0073314-F183-4E48-BD9F-D6B634546FF2}" dt="2026-02-13T11:26:55.128" v="457" actId="14100"/>
        <pc:sldMkLst>
          <pc:docMk/>
          <pc:sldMk cId="2101230464" sldId="3519"/>
        </pc:sldMkLst>
        <pc:picChg chg="add mod modCrop">
          <ac:chgData name="Michael Kessler" userId="7d87ac7dc7529b6a" providerId="LiveId" clId="{B0073314-F183-4E48-BD9F-D6B634546FF2}" dt="2026-02-13T11:26:55.128" v="457" actId="14100"/>
          <ac:picMkLst>
            <pc:docMk/>
            <pc:sldMk cId="2101230464" sldId="3519"/>
            <ac:picMk id="3" creationId="{FFECBDBD-5A37-1D5E-6A9C-0F0A058307F4}"/>
          </ac:picMkLst>
        </pc:picChg>
      </pc:sldChg>
      <pc:sldChg chg="addSp modSp new mod">
        <pc:chgData name="Michael Kessler" userId="7d87ac7dc7529b6a" providerId="LiveId" clId="{B0073314-F183-4E48-BD9F-D6B634546FF2}" dt="2026-02-13T11:27:58.569" v="464" actId="1076"/>
        <pc:sldMkLst>
          <pc:docMk/>
          <pc:sldMk cId="3108017666" sldId="3520"/>
        </pc:sldMkLst>
        <pc:picChg chg="add mod modCrop">
          <ac:chgData name="Michael Kessler" userId="7d87ac7dc7529b6a" providerId="LiveId" clId="{B0073314-F183-4E48-BD9F-D6B634546FF2}" dt="2026-02-13T11:27:58.569" v="464" actId="1076"/>
          <ac:picMkLst>
            <pc:docMk/>
            <pc:sldMk cId="3108017666" sldId="3520"/>
            <ac:picMk id="3" creationId="{E598667C-66C3-D6F7-4B15-9037A756D3C5}"/>
          </ac:picMkLst>
        </pc:picChg>
      </pc:sldChg>
      <pc:sldChg chg="addSp modSp new mod">
        <pc:chgData name="Michael Kessler" userId="7d87ac7dc7529b6a" providerId="LiveId" clId="{B0073314-F183-4E48-BD9F-D6B634546FF2}" dt="2026-02-13T11:31:38.387" v="473" actId="1076"/>
        <pc:sldMkLst>
          <pc:docMk/>
          <pc:sldMk cId="2871077830" sldId="3521"/>
        </pc:sldMkLst>
        <pc:picChg chg="add mod modCrop">
          <ac:chgData name="Michael Kessler" userId="7d87ac7dc7529b6a" providerId="LiveId" clId="{B0073314-F183-4E48-BD9F-D6B634546FF2}" dt="2026-02-13T11:31:38.387" v="473" actId="1076"/>
          <ac:picMkLst>
            <pc:docMk/>
            <pc:sldMk cId="2871077830" sldId="3521"/>
            <ac:picMk id="3" creationId="{BF15E949-E829-61E5-AEF1-592ACA5C1C42}"/>
          </ac:picMkLst>
        </pc:picChg>
      </pc:sldChg>
      <pc:sldChg chg="addSp new mod">
        <pc:chgData name="Michael Kessler" userId="7d87ac7dc7529b6a" providerId="LiveId" clId="{B0073314-F183-4E48-BD9F-D6B634546FF2}" dt="2026-02-13T15:08:26.757" v="516" actId="22"/>
        <pc:sldMkLst>
          <pc:docMk/>
          <pc:sldMk cId="3163777980" sldId="3522"/>
        </pc:sldMkLst>
        <pc:picChg chg="add">
          <ac:chgData name="Michael Kessler" userId="7d87ac7dc7529b6a" providerId="LiveId" clId="{B0073314-F183-4E48-BD9F-D6B634546FF2}" dt="2026-02-13T15:08:26.757" v="516" actId="22"/>
          <ac:picMkLst>
            <pc:docMk/>
            <pc:sldMk cId="3163777980" sldId="3522"/>
            <ac:picMk id="3" creationId="{C50F54BF-43AA-419F-1758-BB3321689CE9}"/>
          </ac:picMkLst>
        </pc:picChg>
      </pc:sldChg>
      <pc:sldChg chg="addSp modSp new mod">
        <pc:chgData name="Michael Kessler" userId="7d87ac7dc7529b6a" providerId="LiveId" clId="{B0073314-F183-4E48-BD9F-D6B634546FF2}" dt="2026-02-13T15:10:20.377" v="524" actId="1076"/>
        <pc:sldMkLst>
          <pc:docMk/>
          <pc:sldMk cId="1274260274" sldId="3523"/>
        </pc:sldMkLst>
        <pc:picChg chg="add mod modCrop">
          <ac:chgData name="Michael Kessler" userId="7d87ac7dc7529b6a" providerId="LiveId" clId="{B0073314-F183-4E48-BD9F-D6B634546FF2}" dt="2026-02-13T15:10:20.377" v="524" actId="1076"/>
          <ac:picMkLst>
            <pc:docMk/>
            <pc:sldMk cId="1274260274" sldId="3523"/>
            <ac:picMk id="3" creationId="{450E4E5C-9475-5809-4F3D-0CDC8281B95E}"/>
          </ac:picMkLst>
        </pc:picChg>
      </pc:sldChg>
      <pc:sldChg chg="addSp modSp new mod">
        <pc:chgData name="Michael Kessler" userId="7d87ac7dc7529b6a" providerId="LiveId" clId="{B0073314-F183-4E48-BD9F-D6B634546FF2}" dt="2026-02-13T15:11:49.108" v="531" actId="14100"/>
        <pc:sldMkLst>
          <pc:docMk/>
          <pc:sldMk cId="1214973656" sldId="3524"/>
        </pc:sldMkLst>
        <pc:picChg chg="add mod modCrop">
          <ac:chgData name="Michael Kessler" userId="7d87ac7dc7529b6a" providerId="LiveId" clId="{B0073314-F183-4E48-BD9F-D6B634546FF2}" dt="2026-02-13T15:11:49.108" v="531" actId="14100"/>
          <ac:picMkLst>
            <pc:docMk/>
            <pc:sldMk cId="1214973656" sldId="3524"/>
            <ac:picMk id="3" creationId="{24E031C4-F9A8-5E4D-365B-F822AA1AD144}"/>
          </ac:picMkLst>
        </pc:picChg>
      </pc:sldChg>
      <pc:sldChg chg="addSp new mod">
        <pc:chgData name="Michael Kessler" userId="7d87ac7dc7529b6a" providerId="LiveId" clId="{B0073314-F183-4E48-BD9F-D6B634546FF2}" dt="2026-02-13T15:12:22.241" v="533" actId="22"/>
        <pc:sldMkLst>
          <pc:docMk/>
          <pc:sldMk cId="1339477624" sldId="3525"/>
        </pc:sldMkLst>
        <pc:picChg chg="add">
          <ac:chgData name="Michael Kessler" userId="7d87ac7dc7529b6a" providerId="LiveId" clId="{B0073314-F183-4E48-BD9F-D6B634546FF2}" dt="2026-02-13T15:12:22.241" v="533" actId="22"/>
          <ac:picMkLst>
            <pc:docMk/>
            <pc:sldMk cId="1339477624" sldId="3525"/>
            <ac:picMk id="3" creationId="{1D1C430C-A80C-BEA0-B64D-6E4C99A64B0C}"/>
          </ac:picMkLst>
        </pc:picChg>
      </pc:sldChg>
      <pc:sldChg chg="addSp modSp new mod">
        <pc:chgData name="Michael Kessler" userId="7d87ac7dc7529b6a" providerId="LiveId" clId="{B0073314-F183-4E48-BD9F-D6B634546FF2}" dt="2026-02-13T15:13:31.222" v="541" actId="14100"/>
        <pc:sldMkLst>
          <pc:docMk/>
          <pc:sldMk cId="2226654929" sldId="3526"/>
        </pc:sldMkLst>
        <pc:picChg chg="add mod modCrop">
          <ac:chgData name="Michael Kessler" userId="7d87ac7dc7529b6a" providerId="LiveId" clId="{B0073314-F183-4E48-BD9F-D6B634546FF2}" dt="2026-02-13T15:13:31.222" v="541" actId="14100"/>
          <ac:picMkLst>
            <pc:docMk/>
            <pc:sldMk cId="2226654929" sldId="3526"/>
            <ac:picMk id="3" creationId="{633D341D-68EA-7C85-FBB5-B80FA9E9084F}"/>
          </ac:picMkLst>
        </pc:picChg>
      </pc:sldChg>
      <pc:sldChg chg="addSp modSp new mod">
        <pc:chgData name="Michael Kessler" userId="7d87ac7dc7529b6a" providerId="LiveId" clId="{B0073314-F183-4E48-BD9F-D6B634546FF2}" dt="2026-02-13T15:14:28.328" v="549" actId="1076"/>
        <pc:sldMkLst>
          <pc:docMk/>
          <pc:sldMk cId="2974723272" sldId="3527"/>
        </pc:sldMkLst>
        <pc:picChg chg="add mod modCrop">
          <ac:chgData name="Michael Kessler" userId="7d87ac7dc7529b6a" providerId="LiveId" clId="{B0073314-F183-4E48-BD9F-D6B634546FF2}" dt="2026-02-13T15:14:28.328" v="549" actId="1076"/>
          <ac:picMkLst>
            <pc:docMk/>
            <pc:sldMk cId="2974723272" sldId="3527"/>
            <ac:picMk id="3" creationId="{D858DEF1-BEDB-1750-C011-6F36556512AF}"/>
          </ac:picMkLst>
        </pc:picChg>
      </pc:sldChg>
      <pc:sldChg chg="addSp new mod">
        <pc:chgData name="Michael Kessler" userId="7d87ac7dc7529b6a" providerId="LiveId" clId="{B0073314-F183-4E48-BD9F-D6B634546FF2}" dt="2026-02-13T15:15:55.666" v="551" actId="22"/>
        <pc:sldMkLst>
          <pc:docMk/>
          <pc:sldMk cId="318331699" sldId="3528"/>
        </pc:sldMkLst>
        <pc:picChg chg="add">
          <ac:chgData name="Michael Kessler" userId="7d87ac7dc7529b6a" providerId="LiveId" clId="{B0073314-F183-4E48-BD9F-D6B634546FF2}" dt="2026-02-13T15:15:55.666" v="551" actId="22"/>
          <ac:picMkLst>
            <pc:docMk/>
            <pc:sldMk cId="318331699" sldId="3528"/>
            <ac:picMk id="3" creationId="{5CBFBFE5-9F2A-4AD6-624C-8BCA2078BCC2}"/>
          </ac:picMkLst>
        </pc:picChg>
      </pc:sldChg>
      <pc:sldChg chg="addSp new mod">
        <pc:chgData name="Michael Kessler" userId="7d87ac7dc7529b6a" providerId="LiveId" clId="{B0073314-F183-4E48-BD9F-D6B634546FF2}" dt="2026-02-13T15:17:00.996" v="553" actId="22"/>
        <pc:sldMkLst>
          <pc:docMk/>
          <pc:sldMk cId="2071324365" sldId="3529"/>
        </pc:sldMkLst>
        <pc:picChg chg="add">
          <ac:chgData name="Michael Kessler" userId="7d87ac7dc7529b6a" providerId="LiveId" clId="{B0073314-F183-4E48-BD9F-D6B634546FF2}" dt="2026-02-13T15:17:00.996" v="553" actId="22"/>
          <ac:picMkLst>
            <pc:docMk/>
            <pc:sldMk cId="2071324365" sldId="3529"/>
            <ac:picMk id="3" creationId="{A02A40FD-6E67-C078-ACCA-13F570052147}"/>
          </ac:picMkLst>
        </pc:picChg>
      </pc:sldChg>
      <pc:sldChg chg="addSp new mod">
        <pc:chgData name="Michael Kessler" userId="7d87ac7dc7529b6a" providerId="LiveId" clId="{B0073314-F183-4E48-BD9F-D6B634546FF2}" dt="2026-02-13T15:24:27.261" v="555" actId="22"/>
        <pc:sldMkLst>
          <pc:docMk/>
          <pc:sldMk cId="3554136084" sldId="3530"/>
        </pc:sldMkLst>
        <pc:picChg chg="add">
          <ac:chgData name="Michael Kessler" userId="7d87ac7dc7529b6a" providerId="LiveId" clId="{B0073314-F183-4E48-BD9F-D6B634546FF2}" dt="2026-02-13T15:24:27.261" v="555" actId="22"/>
          <ac:picMkLst>
            <pc:docMk/>
            <pc:sldMk cId="3554136084" sldId="3530"/>
            <ac:picMk id="3" creationId="{6DEB4F4E-6714-4648-20AE-0778B67861D4}"/>
          </ac:picMkLst>
        </pc:picChg>
      </pc:sldChg>
      <pc:sldChg chg="addSp modSp new mod">
        <pc:chgData name="Michael Kessler" userId="7d87ac7dc7529b6a" providerId="LiveId" clId="{B0073314-F183-4E48-BD9F-D6B634546FF2}" dt="2026-02-13T15:25:59.727" v="561" actId="732"/>
        <pc:sldMkLst>
          <pc:docMk/>
          <pc:sldMk cId="2937866345" sldId="3531"/>
        </pc:sldMkLst>
        <pc:picChg chg="add mod modCrop">
          <ac:chgData name="Michael Kessler" userId="7d87ac7dc7529b6a" providerId="LiveId" clId="{B0073314-F183-4E48-BD9F-D6B634546FF2}" dt="2026-02-13T15:25:59.727" v="561" actId="732"/>
          <ac:picMkLst>
            <pc:docMk/>
            <pc:sldMk cId="2937866345" sldId="3531"/>
            <ac:picMk id="3" creationId="{A2EF290E-10D8-B969-6F19-DE40DD94BDAB}"/>
          </ac:picMkLst>
        </pc:picChg>
      </pc:sldChg>
      <pc:sldChg chg="addSp modSp new mod">
        <pc:chgData name="Michael Kessler" userId="7d87ac7dc7529b6a" providerId="LiveId" clId="{B0073314-F183-4E48-BD9F-D6B634546FF2}" dt="2026-02-13T15:28:22.814" v="569" actId="14100"/>
        <pc:sldMkLst>
          <pc:docMk/>
          <pc:sldMk cId="524701546" sldId="3532"/>
        </pc:sldMkLst>
        <pc:picChg chg="add mod modCrop">
          <ac:chgData name="Michael Kessler" userId="7d87ac7dc7529b6a" providerId="LiveId" clId="{B0073314-F183-4E48-BD9F-D6B634546FF2}" dt="2026-02-13T15:28:22.814" v="569" actId="14100"/>
          <ac:picMkLst>
            <pc:docMk/>
            <pc:sldMk cId="524701546" sldId="3532"/>
            <ac:picMk id="3" creationId="{CAAE2489-35E0-F3AB-311A-2760E19F4D53}"/>
          </ac:picMkLst>
        </pc:picChg>
      </pc:sldChg>
      <pc:sldChg chg="addSp modSp new mod">
        <pc:chgData name="Michael Kessler" userId="7d87ac7dc7529b6a" providerId="LiveId" clId="{B0073314-F183-4E48-BD9F-D6B634546FF2}" dt="2026-02-13T15:32:25.102" v="577" actId="1076"/>
        <pc:sldMkLst>
          <pc:docMk/>
          <pc:sldMk cId="2542546661" sldId="3533"/>
        </pc:sldMkLst>
        <pc:picChg chg="add mod modCrop">
          <ac:chgData name="Michael Kessler" userId="7d87ac7dc7529b6a" providerId="LiveId" clId="{B0073314-F183-4E48-BD9F-D6B634546FF2}" dt="2026-02-13T15:32:25.102" v="577" actId="1076"/>
          <ac:picMkLst>
            <pc:docMk/>
            <pc:sldMk cId="2542546661" sldId="3533"/>
            <ac:picMk id="3" creationId="{9BE16745-5AD0-3A06-B8A0-8EF5148FB09B}"/>
          </ac:picMkLst>
        </pc:picChg>
      </pc:sldChg>
      <pc:sldChg chg="addSp new mod">
        <pc:chgData name="Michael Kessler" userId="7d87ac7dc7529b6a" providerId="LiveId" clId="{B0073314-F183-4E48-BD9F-D6B634546FF2}" dt="2026-02-13T15:33:47.359" v="579" actId="22"/>
        <pc:sldMkLst>
          <pc:docMk/>
          <pc:sldMk cId="1749710795" sldId="3534"/>
        </pc:sldMkLst>
        <pc:picChg chg="add">
          <ac:chgData name="Michael Kessler" userId="7d87ac7dc7529b6a" providerId="LiveId" clId="{B0073314-F183-4E48-BD9F-D6B634546FF2}" dt="2026-02-13T15:33:47.359" v="579" actId="22"/>
          <ac:picMkLst>
            <pc:docMk/>
            <pc:sldMk cId="1749710795" sldId="3534"/>
            <ac:picMk id="3" creationId="{1E6B1702-F814-2AF4-7B56-BD79A5224E08}"/>
          </ac:picMkLst>
        </pc:picChg>
      </pc:sldChg>
      <pc:sldChg chg="addSp modSp new mod">
        <pc:chgData name="Michael Kessler" userId="7d87ac7dc7529b6a" providerId="LiveId" clId="{B0073314-F183-4E48-BD9F-D6B634546FF2}" dt="2026-02-13T15:35:59.885" v="590" actId="1076"/>
        <pc:sldMkLst>
          <pc:docMk/>
          <pc:sldMk cId="1585930467" sldId="3535"/>
        </pc:sldMkLst>
        <pc:picChg chg="add mod modCrop">
          <ac:chgData name="Michael Kessler" userId="7d87ac7dc7529b6a" providerId="LiveId" clId="{B0073314-F183-4E48-BD9F-D6B634546FF2}" dt="2026-02-13T15:35:59.885" v="590" actId="1076"/>
          <ac:picMkLst>
            <pc:docMk/>
            <pc:sldMk cId="1585930467" sldId="3535"/>
            <ac:picMk id="3" creationId="{E5792A00-9313-15A1-BD9A-2A67285226FB}"/>
          </ac:picMkLst>
        </pc:picChg>
      </pc:sldChg>
      <pc:sldChg chg="addSp modSp new mod">
        <pc:chgData name="Michael Kessler" userId="7d87ac7dc7529b6a" providerId="LiveId" clId="{B0073314-F183-4E48-BD9F-D6B634546FF2}" dt="2026-02-13T15:37:40.640" v="597" actId="14100"/>
        <pc:sldMkLst>
          <pc:docMk/>
          <pc:sldMk cId="1600967232" sldId="3536"/>
        </pc:sldMkLst>
        <pc:picChg chg="add mod modCrop">
          <ac:chgData name="Michael Kessler" userId="7d87ac7dc7529b6a" providerId="LiveId" clId="{B0073314-F183-4E48-BD9F-D6B634546FF2}" dt="2026-02-13T15:37:40.640" v="597" actId="14100"/>
          <ac:picMkLst>
            <pc:docMk/>
            <pc:sldMk cId="1600967232" sldId="3536"/>
            <ac:picMk id="3" creationId="{E11DF6CB-F8EE-80AD-671F-75507A3785C6}"/>
          </ac:picMkLst>
        </pc:picChg>
      </pc:sldChg>
      <pc:sldChg chg="addSp new mod">
        <pc:chgData name="Michael Kessler" userId="7d87ac7dc7529b6a" providerId="LiveId" clId="{B0073314-F183-4E48-BD9F-D6B634546FF2}" dt="2026-02-13T15:39:03.941" v="599" actId="22"/>
        <pc:sldMkLst>
          <pc:docMk/>
          <pc:sldMk cId="666080576" sldId="3537"/>
        </pc:sldMkLst>
        <pc:picChg chg="add">
          <ac:chgData name="Michael Kessler" userId="7d87ac7dc7529b6a" providerId="LiveId" clId="{B0073314-F183-4E48-BD9F-D6B634546FF2}" dt="2026-02-13T15:39:03.941" v="599" actId="22"/>
          <ac:picMkLst>
            <pc:docMk/>
            <pc:sldMk cId="666080576" sldId="3537"/>
            <ac:picMk id="3" creationId="{FDC879D5-9CE3-476C-BC3A-7B52F29008EB}"/>
          </ac:picMkLst>
        </pc:picChg>
      </pc:sldChg>
      <pc:sldChg chg="addSp modSp new mod">
        <pc:chgData name="Michael Kessler" userId="7d87ac7dc7529b6a" providerId="LiveId" clId="{B0073314-F183-4E48-BD9F-D6B634546FF2}" dt="2026-02-14T16:52:32.414" v="613" actId="1076"/>
        <pc:sldMkLst>
          <pc:docMk/>
          <pc:sldMk cId="2716211427" sldId="3538"/>
        </pc:sldMkLst>
        <pc:picChg chg="add mod modCrop">
          <ac:chgData name="Michael Kessler" userId="7d87ac7dc7529b6a" providerId="LiveId" clId="{B0073314-F183-4E48-BD9F-D6B634546FF2}" dt="2026-02-14T16:52:32.414" v="613" actId="1076"/>
          <ac:picMkLst>
            <pc:docMk/>
            <pc:sldMk cId="2716211427" sldId="3538"/>
            <ac:picMk id="3" creationId="{3F322162-C379-3732-9777-32E17C4C93C3}"/>
          </ac:picMkLst>
        </pc:picChg>
      </pc:sldChg>
      <pc:sldChg chg="addSp modSp new mod">
        <pc:chgData name="Michael Kessler" userId="7d87ac7dc7529b6a" providerId="LiveId" clId="{B0073314-F183-4E48-BD9F-D6B634546FF2}" dt="2026-02-14T16:54:55.636" v="622" actId="1076"/>
        <pc:sldMkLst>
          <pc:docMk/>
          <pc:sldMk cId="2986169612" sldId="3539"/>
        </pc:sldMkLst>
        <pc:picChg chg="add mod modCrop">
          <ac:chgData name="Michael Kessler" userId="7d87ac7dc7529b6a" providerId="LiveId" clId="{B0073314-F183-4E48-BD9F-D6B634546FF2}" dt="2026-02-14T16:54:55.636" v="622" actId="1076"/>
          <ac:picMkLst>
            <pc:docMk/>
            <pc:sldMk cId="2986169612" sldId="3539"/>
            <ac:picMk id="3" creationId="{4621D542-5579-22E2-B6B6-6520D182D6BB}"/>
          </ac:picMkLst>
        </pc:picChg>
      </pc:sldChg>
      <pc:sldChg chg="addSp modSp new mod">
        <pc:chgData name="Michael Kessler" userId="7d87ac7dc7529b6a" providerId="LiveId" clId="{B0073314-F183-4E48-BD9F-D6B634546FF2}" dt="2026-02-14T16:55:45.504" v="629" actId="1076"/>
        <pc:sldMkLst>
          <pc:docMk/>
          <pc:sldMk cId="524040777" sldId="3540"/>
        </pc:sldMkLst>
        <pc:picChg chg="add mod modCrop">
          <ac:chgData name="Michael Kessler" userId="7d87ac7dc7529b6a" providerId="LiveId" clId="{B0073314-F183-4E48-BD9F-D6B634546FF2}" dt="2026-02-14T16:55:45.504" v="629" actId="1076"/>
          <ac:picMkLst>
            <pc:docMk/>
            <pc:sldMk cId="524040777" sldId="3540"/>
            <ac:picMk id="3" creationId="{7BB63E5D-2C47-1B71-3CD9-D686A9074267}"/>
          </ac:picMkLst>
        </pc:picChg>
      </pc:sldChg>
      <pc:sldChg chg="addSp modSp new mod">
        <pc:chgData name="Michael Kessler" userId="7d87ac7dc7529b6a" providerId="LiveId" clId="{B0073314-F183-4E48-BD9F-D6B634546FF2}" dt="2026-02-14T16:56:29.797" v="637" actId="1076"/>
        <pc:sldMkLst>
          <pc:docMk/>
          <pc:sldMk cId="678695475" sldId="3541"/>
        </pc:sldMkLst>
        <pc:picChg chg="add mod modCrop">
          <ac:chgData name="Michael Kessler" userId="7d87ac7dc7529b6a" providerId="LiveId" clId="{B0073314-F183-4E48-BD9F-D6B634546FF2}" dt="2026-02-14T16:56:29.797" v="637" actId="1076"/>
          <ac:picMkLst>
            <pc:docMk/>
            <pc:sldMk cId="678695475" sldId="3541"/>
            <ac:picMk id="3" creationId="{D88691EE-DC51-C38B-0A94-1E23F9868FE5}"/>
          </ac:picMkLst>
        </pc:picChg>
      </pc:sldChg>
      <pc:sldChg chg="addSp modSp new mod">
        <pc:chgData name="Michael Kessler" userId="7d87ac7dc7529b6a" providerId="LiveId" clId="{B0073314-F183-4E48-BD9F-D6B634546FF2}" dt="2026-02-14T16:57:27.116" v="645" actId="1076"/>
        <pc:sldMkLst>
          <pc:docMk/>
          <pc:sldMk cId="1042244473" sldId="3542"/>
        </pc:sldMkLst>
        <pc:picChg chg="add mod modCrop">
          <ac:chgData name="Michael Kessler" userId="7d87ac7dc7529b6a" providerId="LiveId" clId="{B0073314-F183-4E48-BD9F-D6B634546FF2}" dt="2026-02-14T16:57:27.116" v="645" actId="1076"/>
          <ac:picMkLst>
            <pc:docMk/>
            <pc:sldMk cId="1042244473" sldId="3542"/>
            <ac:picMk id="3" creationId="{85405EE3-5FE8-3FF9-5274-31AB615834F5}"/>
          </ac:picMkLst>
        </pc:picChg>
      </pc:sldChg>
      <pc:sldChg chg="addSp modSp new mod">
        <pc:chgData name="Michael Kessler" userId="7d87ac7dc7529b6a" providerId="LiveId" clId="{B0073314-F183-4E48-BD9F-D6B634546FF2}" dt="2026-02-14T16:58:58.154" v="654" actId="1076"/>
        <pc:sldMkLst>
          <pc:docMk/>
          <pc:sldMk cId="2388621627" sldId="3543"/>
        </pc:sldMkLst>
        <pc:picChg chg="add mod modCrop">
          <ac:chgData name="Michael Kessler" userId="7d87ac7dc7529b6a" providerId="LiveId" clId="{B0073314-F183-4E48-BD9F-D6B634546FF2}" dt="2026-02-14T16:58:58.154" v="654" actId="1076"/>
          <ac:picMkLst>
            <pc:docMk/>
            <pc:sldMk cId="2388621627" sldId="3543"/>
            <ac:picMk id="3" creationId="{1507DFF1-7107-0AD0-4AF3-8401D83687A8}"/>
          </ac:picMkLst>
        </pc:picChg>
      </pc:sldChg>
      <pc:sldChg chg="addSp modSp new mod">
        <pc:chgData name="Michael Kessler" userId="7d87ac7dc7529b6a" providerId="LiveId" clId="{B0073314-F183-4E48-BD9F-D6B634546FF2}" dt="2026-02-14T16:59:48.137" v="663" actId="1076"/>
        <pc:sldMkLst>
          <pc:docMk/>
          <pc:sldMk cId="3870219387" sldId="3544"/>
        </pc:sldMkLst>
        <pc:picChg chg="add mod modCrop">
          <ac:chgData name="Michael Kessler" userId="7d87ac7dc7529b6a" providerId="LiveId" clId="{B0073314-F183-4E48-BD9F-D6B634546FF2}" dt="2026-02-14T16:59:48.137" v="663" actId="1076"/>
          <ac:picMkLst>
            <pc:docMk/>
            <pc:sldMk cId="3870219387" sldId="3544"/>
            <ac:picMk id="3" creationId="{BC849EE3-920F-BD5A-1098-94265826C5DD}"/>
          </ac:picMkLst>
        </pc:picChg>
      </pc:sldChg>
      <pc:sldChg chg="addSp modSp new mod">
        <pc:chgData name="Michael Kessler" userId="7d87ac7dc7529b6a" providerId="LiveId" clId="{B0073314-F183-4E48-BD9F-D6B634546FF2}" dt="2026-02-14T17:01:17.848" v="670" actId="14100"/>
        <pc:sldMkLst>
          <pc:docMk/>
          <pc:sldMk cId="1231059118" sldId="3545"/>
        </pc:sldMkLst>
        <pc:picChg chg="add mod modCrop">
          <ac:chgData name="Michael Kessler" userId="7d87ac7dc7529b6a" providerId="LiveId" clId="{B0073314-F183-4E48-BD9F-D6B634546FF2}" dt="2026-02-14T17:01:17.848" v="670" actId="14100"/>
          <ac:picMkLst>
            <pc:docMk/>
            <pc:sldMk cId="1231059118" sldId="3545"/>
            <ac:picMk id="3" creationId="{078E929E-B4E6-2979-78F1-0E7372E351CE}"/>
          </ac:picMkLst>
        </pc:picChg>
      </pc:sldChg>
      <pc:sldChg chg="addSp modSp new mod">
        <pc:chgData name="Michael Kessler" userId="7d87ac7dc7529b6a" providerId="LiveId" clId="{B0073314-F183-4E48-BD9F-D6B634546FF2}" dt="2026-02-14T17:02:15.150" v="678" actId="1076"/>
        <pc:sldMkLst>
          <pc:docMk/>
          <pc:sldMk cId="807624663" sldId="3546"/>
        </pc:sldMkLst>
        <pc:picChg chg="add mod modCrop">
          <ac:chgData name="Michael Kessler" userId="7d87ac7dc7529b6a" providerId="LiveId" clId="{B0073314-F183-4E48-BD9F-D6B634546FF2}" dt="2026-02-14T17:02:15.150" v="678" actId="1076"/>
          <ac:picMkLst>
            <pc:docMk/>
            <pc:sldMk cId="807624663" sldId="3546"/>
            <ac:picMk id="3" creationId="{485E82C2-B800-63FC-EBAF-9EE20BE2F013}"/>
          </ac:picMkLst>
        </pc:picChg>
      </pc:sldChg>
      <pc:sldChg chg="addSp modSp new mod">
        <pc:chgData name="Michael Kessler" userId="7d87ac7dc7529b6a" providerId="LiveId" clId="{B0073314-F183-4E48-BD9F-D6B634546FF2}" dt="2026-02-14T17:03:24.074" v="685" actId="14100"/>
        <pc:sldMkLst>
          <pc:docMk/>
          <pc:sldMk cId="4204501950" sldId="3547"/>
        </pc:sldMkLst>
        <pc:picChg chg="add mod modCrop">
          <ac:chgData name="Michael Kessler" userId="7d87ac7dc7529b6a" providerId="LiveId" clId="{B0073314-F183-4E48-BD9F-D6B634546FF2}" dt="2026-02-14T17:03:24.074" v="685" actId="14100"/>
          <ac:picMkLst>
            <pc:docMk/>
            <pc:sldMk cId="4204501950" sldId="3547"/>
            <ac:picMk id="3" creationId="{F41E0B9B-F920-E5C7-C9D1-F1BC69D13065}"/>
          </ac:picMkLst>
        </pc:picChg>
      </pc:sldChg>
      <pc:sldChg chg="addSp modSp new mod">
        <pc:chgData name="Michael Kessler" userId="7d87ac7dc7529b6a" providerId="LiveId" clId="{B0073314-F183-4E48-BD9F-D6B634546FF2}" dt="2026-02-14T17:04:17.980" v="690" actId="732"/>
        <pc:sldMkLst>
          <pc:docMk/>
          <pc:sldMk cId="508472570" sldId="3548"/>
        </pc:sldMkLst>
        <pc:picChg chg="add mod modCrop">
          <ac:chgData name="Michael Kessler" userId="7d87ac7dc7529b6a" providerId="LiveId" clId="{B0073314-F183-4E48-BD9F-D6B634546FF2}" dt="2026-02-14T17:04:17.980" v="690" actId="732"/>
          <ac:picMkLst>
            <pc:docMk/>
            <pc:sldMk cId="508472570" sldId="3548"/>
            <ac:picMk id="3" creationId="{E9DBB839-6156-0C56-D0D0-45FFD70C7DBB}"/>
          </ac:picMkLst>
        </pc:picChg>
      </pc:sldChg>
      <pc:sldChg chg="addSp modSp new mod">
        <pc:chgData name="Michael Kessler" userId="7d87ac7dc7529b6a" providerId="LiveId" clId="{B0073314-F183-4E48-BD9F-D6B634546FF2}" dt="2026-02-14T17:05:32.025" v="698" actId="1076"/>
        <pc:sldMkLst>
          <pc:docMk/>
          <pc:sldMk cId="3285193157" sldId="3549"/>
        </pc:sldMkLst>
        <pc:picChg chg="add mod modCrop">
          <ac:chgData name="Michael Kessler" userId="7d87ac7dc7529b6a" providerId="LiveId" clId="{B0073314-F183-4E48-BD9F-D6B634546FF2}" dt="2026-02-14T17:05:32.025" v="698" actId="1076"/>
          <ac:picMkLst>
            <pc:docMk/>
            <pc:sldMk cId="3285193157" sldId="3549"/>
            <ac:picMk id="3" creationId="{76CEEF7A-7201-4EB5-2AFE-F7B59D31AEE9}"/>
          </ac:picMkLst>
        </pc:picChg>
      </pc:sldChg>
      <pc:sldChg chg="addSp modSp new mod">
        <pc:chgData name="Michael Kessler" userId="7d87ac7dc7529b6a" providerId="LiveId" clId="{B0073314-F183-4E48-BD9F-D6B634546FF2}" dt="2026-02-14T17:11:09.780" v="707" actId="1076"/>
        <pc:sldMkLst>
          <pc:docMk/>
          <pc:sldMk cId="3285091225" sldId="3550"/>
        </pc:sldMkLst>
        <pc:picChg chg="add mod modCrop">
          <ac:chgData name="Michael Kessler" userId="7d87ac7dc7529b6a" providerId="LiveId" clId="{B0073314-F183-4E48-BD9F-D6B634546FF2}" dt="2026-02-14T17:11:09.780" v="707" actId="1076"/>
          <ac:picMkLst>
            <pc:docMk/>
            <pc:sldMk cId="3285091225" sldId="3550"/>
            <ac:picMk id="3" creationId="{394EF7B2-C77C-A7FA-1753-B7ADDD5CD999}"/>
          </ac:picMkLst>
        </pc:picChg>
      </pc:sldChg>
      <pc:sldChg chg="addSp new mod">
        <pc:chgData name="Michael Kessler" userId="7d87ac7dc7529b6a" providerId="LiveId" clId="{B0073314-F183-4E48-BD9F-D6B634546FF2}" dt="2026-02-14T17:11:53.655" v="709" actId="22"/>
        <pc:sldMkLst>
          <pc:docMk/>
          <pc:sldMk cId="3772455883" sldId="3551"/>
        </pc:sldMkLst>
        <pc:picChg chg="add">
          <ac:chgData name="Michael Kessler" userId="7d87ac7dc7529b6a" providerId="LiveId" clId="{B0073314-F183-4E48-BD9F-D6B634546FF2}" dt="2026-02-14T17:11:53.655" v="709" actId="22"/>
          <ac:picMkLst>
            <pc:docMk/>
            <pc:sldMk cId="3772455883" sldId="3551"/>
            <ac:picMk id="3" creationId="{2E368DAE-9F81-4F6F-34AC-CE3A9178D625}"/>
          </ac:picMkLst>
        </pc:picChg>
      </pc:sldChg>
      <pc:sldChg chg="addSp modSp new mod">
        <pc:chgData name="Michael Kessler" userId="7d87ac7dc7529b6a" providerId="LiveId" clId="{B0073314-F183-4E48-BD9F-D6B634546FF2}" dt="2026-02-14T17:13:04.639" v="716" actId="1076"/>
        <pc:sldMkLst>
          <pc:docMk/>
          <pc:sldMk cId="3241522058" sldId="3552"/>
        </pc:sldMkLst>
        <pc:picChg chg="add mod modCrop">
          <ac:chgData name="Michael Kessler" userId="7d87ac7dc7529b6a" providerId="LiveId" clId="{B0073314-F183-4E48-BD9F-D6B634546FF2}" dt="2026-02-14T17:13:04.639" v="716" actId="1076"/>
          <ac:picMkLst>
            <pc:docMk/>
            <pc:sldMk cId="3241522058" sldId="3552"/>
            <ac:picMk id="3" creationId="{A2395027-9EAD-B534-7FCD-A37DAB3B631A}"/>
          </ac:picMkLst>
        </pc:picChg>
      </pc:sldChg>
      <pc:sldChg chg="addSp modSp new mod">
        <pc:chgData name="Michael Kessler" userId="7d87ac7dc7529b6a" providerId="LiveId" clId="{B0073314-F183-4E48-BD9F-D6B634546FF2}" dt="2026-02-14T17:13:54.087" v="721" actId="1076"/>
        <pc:sldMkLst>
          <pc:docMk/>
          <pc:sldMk cId="2063020463" sldId="3553"/>
        </pc:sldMkLst>
        <pc:picChg chg="add mod modCrop">
          <ac:chgData name="Michael Kessler" userId="7d87ac7dc7529b6a" providerId="LiveId" clId="{B0073314-F183-4E48-BD9F-D6B634546FF2}" dt="2026-02-14T17:13:54.087" v="721" actId="1076"/>
          <ac:picMkLst>
            <pc:docMk/>
            <pc:sldMk cId="2063020463" sldId="3553"/>
            <ac:picMk id="3" creationId="{0AA64B24-02C8-15CC-36B3-62CE101DD22F}"/>
          </ac:picMkLst>
        </pc:picChg>
      </pc:sldChg>
      <pc:sldChg chg="addSp new mod">
        <pc:chgData name="Michael Kessler" userId="7d87ac7dc7529b6a" providerId="LiveId" clId="{B0073314-F183-4E48-BD9F-D6B634546FF2}" dt="2026-02-14T17:14:27.638" v="723" actId="22"/>
        <pc:sldMkLst>
          <pc:docMk/>
          <pc:sldMk cId="2590915639" sldId="3554"/>
        </pc:sldMkLst>
        <pc:picChg chg="add">
          <ac:chgData name="Michael Kessler" userId="7d87ac7dc7529b6a" providerId="LiveId" clId="{B0073314-F183-4E48-BD9F-D6B634546FF2}" dt="2026-02-14T17:14:27.638" v="723" actId="22"/>
          <ac:picMkLst>
            <pc:docMk/>
            <pc:sldMk cId="2590915639" sldId="3554"/>
            <ac:picMk id="3" creationId="{C5940953-CA94-A393-D905-7CD99AD9FCB5}"/>
          </ac:picMkLst>
        </pc:picChg>
      </pc:sldChg>
      <pc:sldChg chg="addSp modSp new mod">
        <pc:chgData name="Michael Kessler" userId="7d87ac7dc7529b6a" providerId="LiveId" clId="{B0073314-F183-4E48-BD9F-D6B634546FF2}" dt="2026-02-14T17:15:54.571" v="731" actId="1076"/>
        <pc:sldMkLst>
          <pc:docMk/>
          <pc:sldMk cId="333479862" sldId="3555"/>
        </pc:sldMkLst>
        <pc:picChg chg="add mod modCrop">
          <ac:chgData name="Michael Kessler" userId="7d87ac7dc7529b6a" providerId="LiveId" clId="{B0073314-F183-4E48-BD9F-D6B634546FF2}" dt="2026-02-14T17:15:54.571" v="731" actId="1076"/>
          <ac:picMkLst>
            <pc:docMk/>
            <pc:sldMk cId="333479862" sldId="3555"/>
            <ac:picMk id="3" creationId="{F654A16A-03DA-C22B-4766-C4C26FFAE925}"/>
          </ac:picMkLst>
        </pc:picChg>
      </pc:sldChg>
      <pc:sldChg chg="addSp modSp new mod">
        <pc:chgData name="Michael Kessler" userId="7d87ac7dc7529b6a" providerId="LiveId" clId="{B0073314-F183-4E48-BD9F-D6B634546FF2}" dt="2026-02-14T17:17:44.237" v="741" actId="208"/>
        <pc:sldMkLst>
          <pc:docMk/>
          <pc:sldMk cId="3999221087" sldId="3556"/>
        </pc:sldMkLst>
        <pc:picChg chg="add mod modCrop">
          <ac:chgData name="Michael Kessler" userId="7d87ac7dc7529b6a" providerId="LiveId" clId="{B0073314-F183-4E48-BD9F-D6B634546FF2}" dt="2026-02-14T17:17:44.237" v="741" actId="208"/>
          <ac:picMkLst>
            <pc:docMk/>
            <pc:sldMk cId="3999221087" sldId="3556"/>
            <ac:picMk id="3" creationId="{95CC0628-3409-F5ED-7BD3-6528EA6C5815}"/>
          </ac:picMkLst>
        </pc:picChg>
      </pc:sldChg>
      <pc:sldChg chg="addSp modSp new mod">
        <pc:chgData name="Michael Kessler" userId="7d87ac7dc7529b6a" providerId="LiveId" clId="{B0073314-F183-4E48-BD9F-D6B634546FF2}" dt="2026-02-14T19:06:02.374" v="752" actId="208"/>
        <pc:sldMkLst>
          <pc:docMk/>
          <pc:sldMk cId="291175595" sldId="3557"/>
        </pc:sldMkLst>
        <pc:picChg chg="add mod modCrop">
          <ac:chgData name="Michael Kessler" userId="7d87ac7dc7529b6a" providerId="LiveId" clId="{B0073314-F183-4E48-BD9F-D6B634546FF2}" dt="2026-02-14T19:06:02.374" v="752" actId="208"/>
          <ac:picMkLst>
            <pc:docMk/>
            <pc:sldMk cId="291175595" sldId="3557"/>
            <ac:picMk id="3" creationId="{5E66D4FC-E3D9-7E09-E7CE-3E02693B7C3E}"/>
          </ac:picMkLst>
        </pc:picChg>
      </pc:sldChg>
      <pc:sldChg chg="addSp modSp new mod">
        <pc:chgData name="Michael Kessler" userId="7d87ac7dc7529b6a" providerId="LiveId" clId="{B0073314-F183-4E48-BD9F-D6B634546FF2}" dt="2026-02-14T19:10:31.466" v="763" actId="208"/>
        <pc:sldMkLst>
          <pc:docMk/>
          <pc:sldMk cId="554907676" sldId="3558"/>
        </pc:sldMkLst>
        <pc:picChg chg="add mod modCrop">
          <ac:chgData name="Michael Kessler" userId="7d87ac7dc7529b6a" providerId="LiveId" clId="{B0073314-F183-4E48-BD9F-D6B634546FF2}" dt="2026-02-14T19:10:31.466" v="763" actId="208"/>
          <ac:picMkLst>
            <pc:docMk/>
            <pc:sldMk cId="554907676" sldId="3558"/>
            <ac:picMk id="3" creationId="{093C98D4-FAF4-1AA8-4992-93AC462A5613}"/>
          </ac:picMkLst>
        </pc:picChg>
      </pc:sldChg>
      <pc:sldChg chg="addSp new mod">
        <pc:chgData name="Michael Kessler" userId="7d87ac7dc7529b6a" providerId="LiveId" clId="{B0073314-F183-4E48-BD9F-D6B634546FF2}" dt="2026-02-14T19:11:03.585" v="765" actId="22"/>
        <pc:sldMkLst>
          <pc:docMk/>
          <pc:sldMk cId="1216971601" sldId="3559"/>
        </pc:sldMkLst>
        <pc:picChg chg="add">
          <ac:chgData name="Michael Kessler" userId="7d87ac7dc7529b6a" providerId="LiveId" clId="{B0073314-F183-4E48-BD9F-D6B634546FF2}" dt="2026-02-14T19:11:03.585" v="765" actId="22"/>
          <ac:picMkLst>
            <pc:docMk/>
            <pc:sldMk cId="1216971601" sldId="3559"/>
            <ac:picMk id="3" creationId="{44C364AC-07B7-818D-BB68-4A3F2C08ADB2}"/>
          </ac:picMkLst>
        </pc:picChg>
      </pc:sldChg>
      <pc:sldChg chg="addSp new mod">
        <pc:chgData name="Michael Kessler" userId="7d87ac7dc7529b6a" providerId="LiveId" clId="{B0073314-F183-4E48-BD9F-D6B634546FF2}" dt="2026-02-14T19:11:31.733" v="767" actId="22"/>
        <pc:sldMkLst>
          <pc:docMk/>
          <pc:sldMk cId="2759249805" sldId="3560"/>
        </pc:sldMkLst>
        <pc:picChg chg="add">
          <ac:chgData name="Michael Kessler" userId="7d87ac7dc7529b6a" providerId="LiveId" clId="{B0073314-F183-4E48-BD9F-D6B634546FF2}" dt="2026-02-14T19:11:31.733" v="767" actId="22"/>
          <ac:picMkLst>
            <pc:docMk/>
            <pc:sldMk cId="2759249805" sldId="3560"/>
            <ac:picMk id="3" creationId="{58DF03E3-96C6-E0EA-8CBB-2A8E97F57456}"/>
          </ac:picMkLst>
        </pc:picChg>
      </pc:sldChg>
      <pc:sldChg chg="addSp delSp modSp new mod modClrScheme chgLayout">
        <pc:chgData name="Michael Kessler" userId="7d87ac7dc7529b6a" providerId="LiveId" clId="{B0073314-F183-4E48-BD9F-D6B634546FF2}" dt="2026-02-14T19:58:30.543" v="776" actId="14100"/>
        <pc:sldMkLst>
          <pc:docMk/>
          <pc:sldMk cId="4257593744" sldId="3561"/>
        </pc:sldMkLst>
        <pc:spChg chg="del">
          <ac:chgData name="Michael Kessler" userId="7d87ac7dc7529b6a" providerId="LiveId" clId="{B0073314-F183-4E48-BD9F-D6B634546FF2}" dt="2026-02-14T19:57:54.899" v="769" actId="700"/>
          <ac:spMkLst>
            <pc:docMk/>
            <pc:sldMk cId="4257593744" sldId="3561"/>
            <ac:spMk id="2" creationId="{2E999B61-BBE7-E8E8-E6A0-A7CC1E8E01B0}"/>
          </ac:spMkLst>
        </pc:spChg>
        <pc:spChg chg="del">
          <ac:chgData name="Michael Kessler" userId="7d87ac7dc7529b6a" providerId="LiveId" clId="{B0073314-F183-4E48-BD9F-D6B634546FF2}" dt="2026-02-14T19:57:54.899" v="769" actId="700"/>
          <ac:spMkLst>
            <pc:docMk/>
            <pc:sldMk cId="4257593744" sldId="3561"/>
            <ac:spMk id="3" creationId="{68EDD2DB-1D52-035F-CB55-5E241071B3FA}"/>
          </ac:spMkLst>
        </pc:spChg>
        <pc:picChg chg="add mod modCrop">
          <ac:chgData name="Michael Kessler" userId="7d87ac7dc7529b6a" providerId="LiveId" clId="{B0073314-F183-4E48-BD9F-D6B634546FF2}" dt="2026-02-14T19:58:30.543" v="776" actId="14100"/>
          <ac:picMkLst>
            <pc:docMk/>
            <pc:sldMk cId="4257593744" sldId="3561"/>
            <ac:picMk id="5" creationId="{3258E914-A411-115F-FF70-978C55617F76}"/>
          </ac:picMkLst>
        </pc:picChg>
      </pc:sldChg>
      <pc:sldChg chg="addSp modSp new mod">
        <pc:chgData name="Michael Kessler" userId="7d87ac7dc7529b6a" providerId="LiveId" clId="{B0073314-F183-4E48-BD9F-D6B634546FF2}" dt="2026-02-14T20:00:24.430" v="780" actId="1076"/>
        <pc:sldMkLst>
          <pc:docMk/>
          <pc:sldMk cId="1972641412" sldId="3562"/>
        </pc:sldMkLst>
        <pc:picChg chg="add mod">
          <ac:chgData name="Michael Kessler" userId="7d87ac7dc7529b6a" providerId="LiveId" clId="{B0073314-F183-4E48-BD9F-D6B634546FF2}" dt="2026-02-14T20:00:24.430" v="780" actId="1076"/>
          <ac:picMkLst>
            <pc:docMk/>
            <pc:sldMk cId="1972641412" sldId="3562"/>
            <ac:picMk id="3" creationId="{35403119-0C76-44FD-2E7E-25621C5F518A}"/>
          </ac:picMkLst>
        </pc:picChg>
      </pc:sldChg>
      <pc:sldChg chg="addSp modSp new mod">
        <pc:chgData name="Michael Kessler" userId="7d87ac7dc7529b6a" providerId="LiveId" clId="{B0073314-F183-4E48-BD9F-D6B634546FF2}" dt="2026-02-14T20:01:02.825" v="790" actId="1076"/>
        <pc:sldMkLst>
          <pc:docMk/>
          <pc:sldMk cId="3296526253" sldId="3563"/>
        </pc:sldMkLst>
        <pc:picChg chg="add mod modCrop">
          <ac:chgData name="Michael Kessler" userId="7d87ac7dc7529b6a" providerId="LiveId" clId="{B0073314-F183-4E48-BD9F-D6B634546FF2}" dt="2026-02-14T20:01:02.825" v="790" actId="1076"/>
          <ac:picMkLst>
            <pc:docMk/>
            <pc:sldMk cId="3296526253" sldId="3563"/>
            <ac:picMk id="3" creationId="{B10237BE-E882-0128-A3E0-BED0A5AF801D}"/>
          </ac:picMkLst>
        </pc:picChg>
      </pc:sldChg>
      <pc:sldChg chg="addSp modSp new mod">
        <pc:chgData name="Michael Kessler" userId="7d87ac7dc7529b6a" providerId="LiveId" clId="{B0073314-F183-4E48-BD9F-D6B634546FF2}" dt="2026-02-14T20:02:30.601" v="799" actId="1076"/>
        <pc:sldMkLst>
          <pc:docMk/>
          <pc:sldMk cId="2620588848" sldId="3564"/>
        </pc:sldMkLst>
        <pc:picChg chg="add mod modCrop">
          <ac:chgData name="Michael Kessler" userId="7d87ac7dc7529b6a" providerId="LiveId" clId="{B0073314-F183-4E48-BD9F-D6B634546FF2}" dt="2026-02-14T20:02:30.601" v="799" actId="1076"/>
          <ac:picMkLst>
            <pc:docMk/>
            <pc:sldMk cId="2620588848" sldId="3564"/>
            <ac:picMk id="3" creationId="{6B26F732-E5B9-2A89-F3AA-18B9752EC4D0}"/>
          </ac:picMkLst>
        </pc:picChg>
      </pc:sldChg>
      <pc:sldChg chg="addSp modSp new mod">
        <pc:chgData name="Michael Kessler" userId="7d87ac7dc7529b6a" providerId="LiveId" clId="{B0073314-F183-4E48-BD9F-D6B634546FF2}" dt="2026-02-14T20:24:38.237" v="808" actId="1076"/>
        <pc:sldMkLst>
          <pc:docMk/>
          <pc:sldMk cId="2546479057" sldId="3565"/>
        </pc:sldMkLst>
        <pc:picChg chg="add mod modCrop">
          <ac:chgData name="Michael Kessler" userId="7d87ac7dc7529b6a" providerId="LiveId" clId="{B0073314-F183-4E48-BD9F-D6B634546FF2}" dt="2026-02-14T20:24:38.237" v="808" actId="1076"/>
          <ac:picMkLst>
            <pc:docMk/>
            <pc:sldMk cId="2546479057" sldId="3565"/>
            <ac:picMk id="3" creationId="{EDCB8B35-8AB7-6337-1F78-945AB3DF6C0B}"/>
          </ac:picMkLst>
        </pc:picChg>
      </pc:sldChg>
      <pc:sldChg chg="addSp modSp new mod">
        <pc:chgData name="Michael Kessler" userId="7d87ac7dc7529b6a" providerId="LiveId" clId="{B0073314-F183-4E48-BD9F-D6B634546FF2}" dt="2026-02-14T20:25:28.114" v="816" actId="1076"/>
        <pc:sldMkLst>
          <pc:docMk/>
          <pc:sldMk cId="2720552522" sldId="3566"/>
        </pc:sldMkLst>
        <pc:picChg chg="add mod modCrop">
          <ac:chgData name="Michael Kessler" userId="7d87ac7dc7529b6a" providerId="LiveId" clId="{B0073314-F183-4E48-BD9F-D6B634546FF2}" dt="2026-02-14T20:25:28.114" v="816" actId="1076"/>
          <ac:picMkLst>
            <pc:docMk/>
            <pc:sldMk cId="2720552522" sldId="3566"/>
            <ac:picMk id="3" creationId="{B0615A85-EDA7-1275-9517-2CB27AD62F90}"/>
          </ac:picMkLst>
        </pc:picChg>
      </pc:sldChg>
      <pc:sldChg chg="addSp delSp modSp new mod modClrScheme chgLayout">
        <pc:chgData name="Michael Kessler" userId="7d87ac7dc7529b6a" providerId="LiveId" clId="{B0073314-F183-4E48-BD9F-D6B634546FF2}" dt="2026-02-14T20:32:17.805" v="845" actId="22"/>
        <pc:sldMkLst>
          <pc:docMk/>
          <pc:sldMk cId="489108437" sldId="3567"/>
        </pc:sldMkLst>
        <pc:spChg chg="del">
          <ac:chgData name="Michael Kessler" userId="7d87ac7dc7529b6a" providerId="LiveId" clId="{B0073314-F183-4E48-BD9F-D6B634546FF2}" dt="2026-02-14T20:30:30.003" v="818" actId="700"/>
          <ac:spMkLst>
            <pc:docMk/>
            <pc:sldMk cId="489108437" sldId="3567"/>
            <ac:spMk id="2" creationId="{83866609-6AA2-E894-A317-70E8A8A931AA}"/>
          </ac:spMkLst>
        </pc:spChg>
        <pc:spChg chg="del">
          <ac:chgData name="Michael Kessler" userId="7d87ac7dc7529b6a" providerId="LiveId" clId="{B0073314-F183-4E48-BD9F-D6B634546FF2}" dt="2026-02-14T20:30:30.003" v="818" actId="700"/>
          <ac:spMkLst>
            <pc:docMk/>
            <pc:sldMk cId="489108437" sldId="3567"/>
            <ac:spMk id="3" creationId="{3B32EE42-F4A9-C732-13B1-93E31B34B908}"/>
          </ac:spMkLst>
        </pc:spChg>
        <pc:spChg chg="add mod">
          <ac:chgData name="Michael Kessler" userId="7d87ac7dc7529b6a" providerId="LiveId" clId="{B0073314-F183-4E48-BD9F-D6B634546FF2}" dt="2026-02-14T20:31:50.865" v="843" actId="1076"/>
          <ac:spMkLst>
            <pc:docMk/>
            <pc:sldMk cId="489108437" sldId="3567"/>
            <ac:spMk id="6" creationId="{B9A6BE0A-43FE-2678-9830-B7BB841AA763}"/>
          </ac:spMkLst>
        </pc:spChg>
        <pc:picChg chg="add mod modCrop">
          <ac:chgData name="Michael Kessler" userId="7d87ac7dc7529b6a" providerId="LiveId" clId="{B0073314-F183-4E48-BD9F-D6B634546FF2}" dt="2026-02-14T20:31:10.133" v="828" actId="1076"/>
          <ac:picMkLst>
            <pc:docMk/>
            <pc:sldMk cId="489108437" sldId="3567"/>
            <ac:picMk id="5" creationId="{1DCCD28D-BAE2-C9C8-AC69-7AD47C2F7CFC}"/>
          </ac:picMkLst>
        </pc:picChg>
        <pc:picChg chg="add del">
          <ac:chgData name="Michael Kessler" userId="7d87ac7dc7529b6a" providerId="LiveId" clId="{B0073314-F183-4E48-BD9F-D6B634546FF2}" dt="2026-02-14T20:32:17.805" v="845" actId="22"/>
          <ac:picMkLst>
            <pc:docMk/>
            <pc:sldMk cId="489108437" sldId="3567"/>
            <ac:picMk id="8" creationId="{BF5D97AC-CD24-5F01-1935-951C4B1FC26A}"/>
          </ac:picMkLst>
        </pc:picChg>
      </pc:sldChg>
      <pc:sldChg chg="addSp modSp new mod">
        <pc:chgData name="Michael Kessler" userId="7d87ac7dc7529b6a" providerId="LiveId" clId="{B0073314-F183-4E48-BD9F-D6B634546FF2}" dt="2026-02-14T20:32:58.064" v="854" actId="208"/>
        <pc:sldMkLst>
          <pc:docMk/>
          <pc:sldMk cId="333083253" sldId="3568"/>
        </pc:sldMkLst>
        <pc:picChg chg="add mod modCrop">
          <ac:chgData name="Michael Kessler" userId="7d87ac7dc7529b6a" providerId="LiveId" clId="{B0073314-F183-4E48-BD9F-D6B634546FF2}" dt="2026-02-14T20:32:58.064" v="854" actId="208"/>
          <ac:picMkLst>
            <pc:docMk/>
            <pc:sldMk cId="333083253" sldId="3568"/>
            <ac:picMk id="3" creationId="{BE2C46BA-D246-0BDB-D70B-08DF5BC40A4C}"/>
          </ac:picMkLst>
        </pc:picChg>
      </pc:sldChg>
      <pc:sldChg chg="addSp modSp new mod">
        <pc:chgData name="Michael Kessler" userId="7d87ac7dc7529b6a" providerId="LiveId" clId="{B0073314-F183-4E48-BD9F-D6B634546FF2}" dt="2026-02-14T20:34:36.467" v="862" actId="1076"/>
        <pc:sldMkLst>
          <pc:docMk/>
          <pc:sldMk cId="1193646127" sldId="3569"/>
        </pc:sldMkLst>
        <pc:picChg chg="add mod modCrop">
          <ac:chgData name="Michael Kessler" userId="7d87ac7dc7529b6a" providerId="LiveId" clId="{B0073314-F183-4E48-BD9F-D6B634546FF2}" dt="2026-02-14T20:34:36.467" v="862" actId="1076"/>
          <ac:picMkLst>
            <pc:docMk/>
            <pc:sldMk cId="1193646127" sldId="3569"/>
            <ac:picMk id="3" creationId="{21A54852-9415-B0D9-FB3E-608B167DDF41}"/>
          </ac:picMkLst>
        </pc:picChg>
      </pc:sldChg>
      <pc:sldChg chg="addSp modSp new mod">
        <pc:chgData name="Michael Kessler" userId="7d87ac7dc7529b6a" providerId="LiveId" clId="{B0073314-F183-4E48-BD9F-D6B634546FF2}" dt="2026-02-14T20:35:59.494" v="870" actId="1076"/>
        <pc:sldMkLst>
          <pc:docMk/>
          <pc:sldMk cId="133682013" sldId="3570"/>
        </pc:sldMkLst>
        <pc:picChg chg="add mod modCrop">
          <ac:chgData name="Michael Kessler" userId="7d87ac7dc7529b6a" providerId="LiveId" clId="{B0073314-F183-4E48-BD9F-D6B634546FF2}" dt="2026-02-14T20:35:59.494" v="870" actId="1076"/>
          <ac:picMkLst>
            <pc:docMk/>
            <pc:sldMk cId="133682013" sldId="3570"/>
            <ac:picMk id="3" creationId="{176C1DE6-D0D3-985B-63A4-C31B72CE94E8}"/>
          </ac:picMkLst>
        </pc:picChg>
      </pc:sldChg>
      <pc:sldChg chg="addSp modSp new mod">
        <pc:chgData name="Michael Kessler" userId="7d87ac7dc7529b6a" providerId="LiveId" clId="{B0073314-F183-4E48-BD9F-D6B634546FF2}" dt="2026-02-14T20:37:04.771" v="876" actId="732"/>
        <pc:sldMkLst>
          <pc:docMk/>
          <pc:sldMk cId="1728652078" sldId="3571"/>
        </pc:sldMkLst>
        <pc:picChg chg="add mod modCrop">
          <ac:chgData name="Michael Kessler" userId="7d87ac7dc7529b6a" providerId="LiveId" clId="{B0073314-F183-4E48-BD9F-D6B634546FF2}" dt="2026-02-14T20:37:04.771" v="876" actId="732"/>
          <ac:picMkLst>
            <pc:docMk/>
            <pc:sldMk cId="1728652078" sldId="3571"/>
            <ac:picMk id="3" creationId="{A3A26DE7-E6D6-B21B-4ECC-0B10ED11EC91}"/>
          </ac:picMkLst>
        </pc:picChg>
      </pc:sldChg>
      <pc:sldChg chg="addSp modSp new mod">
        <pc:chgData name="Michael Kessler" userId="7d87ac7dc7529b6a" providerId="LiveId" clId="{B0073314-F183-4E48-BD9F-D6B634546FF2}" dt="2026-02-14T20:38:18.542" v="884" actId="1076"/>
        <pc:sldMkLst>
          <pc:docMk/>
          <pc:sldMk cId="3897544837" sldId="3572"/>
        </pc:sldMkLst>
        <pc:picChg chg="add mod modCrop">
          <ac:chgData name="Michael Kessler" userId="7d87ac7dc7529b6a" providerId="LiveId" clId="{B0073314-F183-4E48-BD9F-D6B634546FF2}" dt="2026-02-14T20:38:18.542" v="884" actId="1076"/>
          <ac:picMkLst>
            <pc:docMk/>
            <pc:sldMk cId="3897544837" sldId="3572"/>
            <ac:picMk id="3" creationId="{736B0D88-7AB6-26B6-6B5C-4D617EEE9D84}"/>
          </ac:picMkLst>
        </pc:picChg>
      </pc:sldChg>
      <pc:sldChg chg="addSp modSp new mod">
        <pc:chgData name="Michael Kessler" userId="7d87ac7dc7529b6a" providerId="LiveId" clId="{B0073314-F183-4E48-BD9F-D6B634546FF2}" dt="2026-02-14T20:39:24.158" v="890" actId="732"/>
        <pc:sldMkLst>
          <pc:docMk/>
          <pc:sldMk cId="642986069" sldId="3573"/>
        </pc:sldMkLst>
        <pc:picChg chg="add mod modCrop">
          <ac:chgData name="Michael Kessler" userId="7d87ac7dc7529b6a" providerId="LiveId" clId="{B0073314-F183-4E48-BD9F-D6B634546FF2}" dt="2026-02-14T20:39:24.158" v="890" actId="732"/>
          <ac:picMkLst>
            <pc:docMk/>
            <pc:sldMk cId="642986069" sldId="3573"/>
            <ac:picMk id="3" creationId="{24F3B6AD-6636-1FDE-7C65-71AEE7F85417}"/>
          </ac:picMkLst>
        </pc:picChg>
      </pc:sldChg>
      <pc:sldChg chg="addSp modSp new mod">
        <pc:chgData name="Michael Kessler" userId="7d87ac7dc7529b6a" providerId="LiveId" clId="{B0073314-F183-4E48-BD9F-D6B634546FF2}" dt="2026-02-14T20:40:41.232" v="900" actId="208"/>
        <pc:sldMkLst>
          <pc:docMk/>
          <pc:sldMk cId="4154364458" sldId="3574"/>
        </pc:sldMkLst>
        <pc:picChg chg="add mod modCrop">
          <ac:chgData name="Michael Kessler" userId="7d87ac7dc7529b6a" providerId="LiveId" clId="{B0073314-F183-4E48-BD9F-D6B634546FF2}" dt="2026-02-14T20:40:41.232" v="900" actId="208"/>
          <ac:picMkLst>
            <pc:docMk/>
            <pc:sldMk cId="4154364458" sldId="3574"/>
            <ac:picMk id="3" creationId="{BDAFB4FE-3542-3996-3E7C-BD8F657C6586}"/>
          </ac:picMkLst>
        </pc:picChg>
      </pc:sldChg>
      <pc:sldChg chg="addSp delSp modSp new mod modClrScheme chgLayout">
        <pc:chgData name="Michael Kessler" userId="7d87ac7dc7529b6a" providerId="LiveId" clId="{B0073314-F183-4E48-BD9F-D6B634546FF2}" dt="2026-02-15T00:48:25.327" v="908" actId="1076"/>
        <pc:sldMkLst>
          <pc:docMk/>
          <pc:sldMk cId="62579850" sldId="3575"/>
        </pc:sldMkLst>
        <pc:spChg chg="del">
          <ac:chgData name="Michael Kessler" userId="7d87ac7dc7529b6a" providerId="LiveId" clId="{B0073314-F183-4E48-BD9F-D6B634546FF2}" dt="2026-02-15T00:47:46.046" v="902" actId="700"/>
          <ac:spMkLst>
            <pc:docMk/>
            <pc:sldMk cId="62579850" sldId="3575"/>
            <ac:spMk id="2" creationId="{90FE758F-8670-62CA-54D7-4F6A25F4678C}"/>
          </ac:spMkLst>
        </pc:spChg>
        <pc:spChg chg="del">
          <ac:chgData name="Michael Kessler" userId="7d87ac7dc7529b6a" providerId="LiveId" clId="{B0073314-F183-4E48-BD9F-D6B634546FF2}" dt="2026-02-15T00:47:46.046" v="902" actId="700"/>
          <ac:spMkLst>
            <pc:docMk/>
            <pc:sldMk cId="62579850" sldId="3575"/>
            <ac:spMk id="3" creationId="{D6131D82-D933-CA52-1213-5939E593C138}"/>
          </ac:spMkLst>
        </pc:spChg>
        <pc:picChg chg="add mod modCrop">
          <ac:chgData name="Michael Kessler" userId="7d87ac7dc7529b6a" providerId="LiveId" clId="{B0073314-F183-4E48-BD9F-D6B634546FF2}" dt="2026-02-15T00:48:25.327" v="908" actId="1076"/>
          <ac:picMkLst>
            <pc:docMk/>
            <pc:sldMk cId="62579850" sldId="3575"/>
            <ac:picMk id="5" creationId="{164350C4-A7A9-C475-E845-0418EEBEF1F3}"/>
          </ac:picMkLst>
        </pc:picChg>
      </pc:sldChg>
      <pc:sldChg chg="addSp new mod">
        <pc:chgData name="Michael Kessler" userId="7d87ac7dc7529b6a" providerId="LiveId" clId="{B0073314-F183-4E48-BD9F-D6B634546FF2}" dt="2026-02-15T00:49:57.385" v="910" actId="22"/>
        <pc:sldMkLst>
          <pc:docMk/>
          <pc:sldMk cId="1836515993" sldId="3576"/>
        </pc:sldMkLst>
        <pc:picChg chg="add">
          <ac:chgData name="Michael Kessler" userId="7d87ac7dc7529b6a" providerId="LiveId" clId="{B0073314-F183-4E48-BD9F-D6B634546FF2}" dt="2026-02-15T00:49:57.385" v="910" actId="22"/>
          <ac:picMkLst>
            <pc:docMk/>
            <pc:sldMk cId="1836515993" sldId="3576"/>
            <ac:picMk id="3" creationId="{899F59B6-F64A-717B-618C-2CED5F584F21}"/>
          </ac:picMkLst>
        </pc:picChg>
      </pc:sldChg>
      <pc:sldChg chg="addSp modSp new mod">
        <pc:chgData name="Michael Kessler" userId="7d87ac7dc7529b6a" providerId="LiveId" clId="{B0073314-F183-4E48-BD9F-D6B634546FF2}" dt="2026-02-15T00:51:12.349" v="919" actId="14100"/>
        <pc:sldMkLst>
          <pc:docMk/>
          <pc:sldMk cId="1573099390" sldId="3577"/>
        </pc:sldMkLst>
        <pc:picChg chg="add mod modCrop">
          <ac:chgData name="Michael Kessler" userId="7d87ac7dc7529b6a" providerId="LiveId" clId="{B0073314-F183-4E48-BD9F-D6B634546FF2}" dt="2026-02-15T00:51:12.349" v="919" actId="14100"/>
          <ac:picMkLst>
            <pc:docMk/>
            <pc:sldMk cId="1573099390" sldId="3577"/>
            <ac:picMk id="3" creationId="{41F0E236-C235-9028-C6C9-4D69D6834CDA}"/>
          </ac:picMkLst>
        </pc:picChg>
      </pc:sldChg>
      <pc:sldChg chg="addSp modSp new mod">
        <pc:chgData name="Michael Kessler" userId="7d87ac7dc7529b6a" providerId="LiveId" clId="{B0073314-F183-4E48-BD9F-D6B634546FF2}" dt="2026-02-15T00:53:53.041" v="927" actId="1076"/>
        <pc:sldMkLst>
          <pc:docMk/>
          <pc:sldMk cId="657125979" sldId="3578"/>
        </pc:sldMkLst>
        <pc:picChg chg="add mod modCrop">
          <ac:chgData name="Michael Kessler" userId="7d87ac7dc7529b6a" providerId="LiveId" clId="{B0073314-F183-4E48-BD9F-D6B634546FF2}" dt="2026-02-15T00:53:53.041" v="927" actId="1076"/>
          <ac:picMkLst>
            <pc:docMk/>
            <pc:sldMk cId="657125979" sldId="3578"/>
            <ac:picMk id="3" creationId="{09B79203-E741-6A81-8A7C-BABA10B5E18F}"/>
          </ac:picMkLst>
        </pc:picChg>
      </pc:sldChg>
      <pc:sldChg chg="addSp modSp new mod">
        <pc:chgData name="Michael Kessler" userId="7d87ac7dc7529b6a" providerId="LiveId" clId="{B0073314-F183-4E48-BD9F-D6B634546FF2}" dt="2026-02-15T00:54:41.352" v="935" actId="1076"/>
        <pc:sldMkLst>
          <pc:docMk/>
          <pc:sldMk cId="776470404" sldId="3579"/>
        </pc:sldMkLst>
        <pc:picChg chg="add mod modCrop">
          <ac:chgData name="Michael Kessler" userId="7d87ac7dc7529b6a" providerId="LiveId" clId="{B0073314-F183-4E48-BD9F-D6B634546FF2}" dt="2026-02-15T00:54:41.352" v="935" actId="1076"/>
          <ac:picMkLst>
            <pc:docMk/>
            <pc:sldMk cId="776470404" sldId="3579"/>
            <ac:picMk id="3" creationId="{EF46089C-15CA-88F0-2BF5-85611BFD5D42}"/>
          </ac:picMkLst>
        </pc:picChg>
      </pc:sldChg>
      <pc:sldChg chg="addSp modSp new mod">
        <pc:chgData name="Michael Kessler" userId="7d87ac7dc7529b6a" providerId="LiveId" clId="{B0073314-F183-4E48-BD9F-D6B634546FF2}" dt="2026-02-15T00:56:06.187" v="944" actId="14100"/>
        <pc:sldMkLst>
          <pc:docMk/>
          <pc:sldMk cId="2735502425" sldId="3580"/>
        </pc:sldMkLst>
        <pc:picChg chg="add mod modCrop">
          <ac:chgData name="Michael Kessler" userId="7d87ac7dc7529b6a" providerId="LiveId" clId="{B0073314-F183-4E48-BD9F-D6B634546FF2}" dt="2026-02-15T00:56:06.187" v="944" actId="14100"/>
          <ac:picMkLst>
            <pc:docMk/>
            <pc:sldMk cId="2735502425" sldId="3580"/>
            <ac:picMk id="3" creationId="{D0F06AED-E455-F56C-4828-781A98058C33}"/>
          </ac:picMkLst>
        </pc:picChg>
      </pc:sldChg>
      <pc:sldChg chg="addSp modSp new mod">
        <pc:chgData name="Michael Kessler" userId="7d87ac7dc7529b6a" providerId="LiveId" clId="{B0073314-F183-4E48-BD9F-D6B634546FF2}" dt="2026-02-15T00:57:29.904" v="952" actId="1076"/>
        <pc:sldMkLst>
          <pc:docMk/>
          <pc:sldMk cId="228965430" sldId="3581"/>
        </pc:sldMkLst>
        <pc:picChg chg="add mod modCrop">
          <ac:chgData name="Michael Kessler" userId="7d87ac7dc7529b6a" providerId="LiveId" clId="{B0073314-F183-4E48-BD9F-D6B634546FF2}" dt="2026-02-15T00:57:29.904" v="952" actId="1076"/>
          <ac:picMkLst>
            <pc:docMk/>
            <pc:sldMk cId="228965430" sldId="3581"/>
            <ac:picMk id="3" creationId="{5BC0BB74-C785-873E-176B-D2D0AFA778BA}"/>
          </ac:picMkLst>
        </pc:picChg>
      </pc:sldChg>
      <pc:sldChg chg="addSp modSp new mod">
        <pc:chgData name="Michael Kessler" userId="7d87ac7dc7529b6a" providerId="LiveId" clId="{B0073314-F183-4E48-BD9F-D6B634546FF2}" dt="2026-02-15T00:58:41.479" v="958" actId="732"/>
        <pc:sldMkLst>
          <pc:docMk/>
          <pc:sldMk cId="719441084" sldId="3582"/>
        </pc:sldMkLst>
        <pc:picChg chg="add mod modCrop">
          <ac:chgData name="Michael Kessler" userId="7d87ac7dc7529b6a" providerId="LiveId" clId="{B0073314-F183-4E48-BD9F-D6B634546FF2}" dt="2026-02-15T00:58:41.479" v="958" actId="732"/>
          <ac:picMkLst>
            <pc:docMk/>
            <pc:sldMk cId="719441084" sldId="3582"/>
            <ac:picMk id="3" creationId="{B5A820AF-0A18-E4B2-8731-3412ACE0B1E9}"/>
          </ac:picMkLst>
        </pc:picChg>
      </pc:sldChg>
      <pc:sldChg chg="addSp modSp new mod">
        <pc:chgData name="Michael Kessler" userId="7d87ac7dc7529b6a" providerId="LiveId" clId="{B0073314-F183-4E48-BD9F-D6B634546FF2}" dt="2026-02-15T01:00:08.027" v="966" actId="14100"/>
        <pc:sldMkLst>
          <pc:docMk/>
          <pc:sldMk cId="3879681078" sldId="3583"/>
        </pc:sldMkLst>
        <pc:picChg chg="add mod modCrop">
          <ac:chgData name="Michael Kessler" userId="7d87ac7dc7529b6a" providerId="LiveId" clId="{B0073314-F183-4E48-BD9F-D6B634546FF2}" dt="2026-02-15T01:00:08.027" v="966" actId="14100"/>
          <ac:picMkLst>
            <pc:docMk/>
            <pc:sldMk cId="3879681078" sldId="3583"/>
            <ac:picMk id="3" creationId="{72B0587E-3C47-817F-9EEF-627FEEFCBD33}"/>
          </ac:picMkLst>
        </pc:picChg>
      </pc:sldChg>
      <pc:sldChg chg="addSp modSp new mod">
        <pc:chgData name="Michael Kessler" userId="7d87ac7dc7529b6a" providerId="LiveId" clId="{B0073314-F183-4E48-BD9F-D6B634546FF2}" dt="2026-02-15T01:01:00.076" v="974" actId="1076"/>
        <pc:sldMkLst>
          <pc:docMk/>
          <pc:sldMk cId="3167835201" sldId="3584"/>
        </pc:sldMkLst>
        <pc:picChg chg="add mod modCrop">
          <ac:chgData name="Michael Kessler" userId="7d87ac7dc7529b6a" providerId="LiveId" clId="{B0073314-F183-4E48-BD9F-D6B634546FF2}" dt="2026-02-15T01:01:00.076" v="974" actId="1076"/>
          <ac:picMkLst>
            <pc:docMk/>
            <pc:sldMk cId="3167835201" sldId="3584"/>
            <ac:picMk id="3" creationId="{4119B22D-0F4E-3064-1AA9-12BF37A5735C}"/>
          </ac:picMkLst>
        </pc:picChg>
      </pc:sldChg>
      <pc:sldChg chg="addSp modSp new mod">
        <pc:chgData name="Michael Kessler" userId="7d87ac7dc7529b6a" providerId="LiveId" clId="{B0073314-F183-4E48-BD9F-D6B634546FF2}" dt="2026-02-15T01:02:05.979" v="982" actId="1076"/>
        <pc:sldMkLst>
          <pc:docMk/>
          <pc:sldMk cId="2601097049" sldId="3585"/>
        </pc:sldMkLst>
        <pc:picChg chg="add mod modCrop">
          <ac:chgData name="Michael Kessler" userId="7d87ac7dc7529b6a" providerId="LiveId" clId="{B0073314-F183-4E48-BD9F-D6B634546FF2}" dt="2026-02-15T01:02:05.979" v="982" actId="1076"/>
          <ac:picMkLst>
            <pc:docMk/>
            <pc:sldMk cId="2601097049" sldId="3585"/>
            <ac:picMk id="3" creationId="{50D99C88-25BF-D2B2-940D-A3B00C5761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E2131-3B77-47FC-B052-DF800DFF271E}" type="datetimeFigureOut">
              <a:rPr lang="en-US" smtClean="0"/>
              <a:t>2/14/2026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31692-57BF-4128-B347-F9ABD52E7D1A}" type="slidenum">
              <a:rPr lang="en-US" smtClean="0"/>
              <a:t>‹#›</a:t>
            </a:fld>
            <a:endParaRPr lang="en-US"/>
          </a:p>
        </p:txBody>
      </p:sp>
    </p:spTree>
    <p:extLst>
      <p:ext uri="{BB962C8B-B14F-4D97-AF65-F5344CB8AC3E}">
        <p14:creationId xmlns:p14="http://schemas.microsoft.com/office/powerpoint/2010/main" val="2559114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how to score the CVR</a:t>
            </a:r>
          </a:p>
        </p:txBody>
      </p:sp>
      <p:sp>
        <p:nvSpPr>
          <p:cNvPr id="4" name="Slide Number Placeholder 3"/>
          <p:cNvSpPr>
            <a:spLocks noGrp="1"/>
          </p:cNvSpPr>
          <p:nvPr>
            <p:ph type="sldNum" sz="quarter" idx="5"/>
          </p:nvPr>
        </p:nvSpPr>
        <p:spPr/>
        <p:txBody>
          <a:bodyPr/>
          <a:lstStyle/>
          <a:p>
            <a:fld id="{9DF31692-57BF-4128-B347-F9ABD52E7D1A}" type="slidenum">
              <a:rPr lang="en-US" smtClean="0"/>
              <a:t>37</a:t>
            </a:fld>
            <a:endParaRPr lang="en-US"/>
          </a:p>
        </p:txBody>
      </p:sp>
    </p:spTree>
    <p:extLst>
      <p:ext uri="{BB962C8B-B14F-4D97-AF65-F5344CB8AC3E}">
        <p14:creationId xmlns:p14="http://schemas.microsoft.com/office/powerpoint/2010/main" val="1390598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D7E1F-41F6-4389-2D56-96FB6DF860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92D0E2-6652-A066-2150-A8CD4F9CDA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6079CB-C0E8-76A4-D616-A72788376CF5}"/>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5" name="Footer Placeholder 4">
            <a:extLst>
              <a:ext uri="{FF2B5EF4-FFF2-40B4-BE49-F238E27FC236}">
                <a16:creationId xmlns:a16="http://schemas.microsoft.com/office/drawing/2014/main" id="{5D819326-C047-F487-8026-9EE80F449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8340E-99BE-0262-1A96-8B0BE6B63DA7}"/>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576691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82DB-E93D-6278-C79C-1DB0833426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23D9B2-4597-D5FD-19F1-D114CBA0F4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E0A5F-B50A-63A3-2126-D1AA8EE1D412}"/>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5" name="Footer Placeholder 4">
            <a:extLst>
              <a:ext uri="{FF2B5EF4-FFF2-40B4-BE49-F238E27FC236}">
                <a16:creationId xmlns:a16="http://schemas.microsoft.com/office/drawing/2014/main" id="{A4C1C08D-B11A-A58B-4A1E-EF13FDE2F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A00B7-A15A-DFD6-0615-C8E81A3EA21B}"/>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304832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A655DE-4056-E63E-4D85-E68C8ED393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F60E5-6845-D4CE-141C-4D7F23C81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0AD5D-6DAA-3665-9117-D43EE83A18C6}"/>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5" name="Footer Placeholder 4">
            <a:extLst>
              <a:ext uri="{FF2B5EF4-FFF2-40B4-BE49-F238E27FC236}">
                <a16:creationId xmlns:a16="http://schemas.microsoft.com/office/drawing/2014/main" id="{27675B03-1605-0058-08AE-3D257C798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671C1-948B-B4A9-40E1-040101345BD2}"/>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395158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3511-B3FF-3112-1056-E59BABB18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B2B89A-C0DA-CC36-7D75-20EA43E9B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9F07F-70E8-5FE3-B501-B0007FC43FEB}"/>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5" name="Footer Placeholder 4">
            <a:extLst>
              <a:ext uri="{FF2B5EF4-FFF2-40B4-BE49-F238E27FC236}">
                <a16:creationId xmlns:a16="http://schemas.microsoft.com/office/drawing/2014/main" id="{3CCADADA-4B1A-0EF5-B981-24CCE2198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9D0BB-5CEB-311A-5C3E-475DC42749D4}"/>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2433500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8D4C-C4C1-8668-EB9A-969B1CA9CD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C6675F-37E0-295B-D42A-FF58A770A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274C63-722B-4921-287D-E5AE0199CCBC}"/>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5" name="Footer Placeholder 4">
            <a:extLst>
              <a:ext uri="{FF2B5EF4-FFF2-40B4-BE49-F238E27FC236}">
                <a16:creationId xmlns:a16="http://schemas.microsoft.com/office/drawing/2014/main" id="{25BAFAE1-B3C5-11A1-DB7C-91445E495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3E970-C64A-48FA-227F-C3E748AA7F5F}"/>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645896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BE35-8027-885E-A7AB-0503CAFC25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99B777-729F-C696-D69B-CFE4CD21CC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5FA749-F4FA-F478-E413-572AF62F9F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9636C2-49B3-B27B-16E8-2963E37BBAFA}"/>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6" name="Footer Placeholder 5">
            <a:extLst>
              <a:ext uri="{FF2B5EF4-FFF2-40B4-BE49-F238E27FC236}">
                <a16:creationId xmlns:a16="http://schemas.microsoft.com/office/drawing/2014/main" id="{97B116D0-6DC1-AAEF-1D72-CCB9C6839B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4AF5D3-A361-0639-EE6D-FC4160426E82}"/>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1022359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379A-965E-8292-BF81-8F3B329099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A942EE-6B67-351D-DA13-0124B82798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68528-2FF6-756B-2135-D1F25AA017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AA6D8C-F043-248F-4D4D-9E213CB071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1F1C57-19AD-D122-EC85-66F0A3E156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3E5D96-9055-03C3-0BFE-CE4C24672DD4}"/>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8" name="Footer Placeholder 7">
            <a:extLst>
              <a:ext uri="{FF2B5EF4-FFF2-40B4-BE49-F238E27FC236}">
                <a16:creationId xmlns:a16="http://schemas.microsoft.com/office/drawing/2014/main" id="{37C1C84C-24FC-FB1C-B2B8-0814721C75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CA6D6B-4C0E-5C88-6852-06639E57D9AB}"/>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275751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530CA-F94B-BD62-94C0-D903FAECB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5304FA-68A1-EEC3-6633-9B27EC72D047}"/>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4" name="Footer Placeholder 3">
            <a:extLst>
              <a:ext uri="{FF2B5EF4-FFF2-40B4-BE49-F238E27FC236}">
                <a16:creationId xmlns:a16="http://schemas.microsoft.com/office/drawing/2014/main" id="{E4A3AD1F-C444-BA72-8992-CABE15F83A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D82959-DEE3-D62F-3835-E774C7CC723C}"/>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725831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C66F5-1AF2-68AF-7125-C82DC8C6630E}"/>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3" name="Footer Placeholder 2">
            <a:extLst>
              <a:ext uri="{FF2B5EF4-FFF2-40B4-BE49-F238E27FC236}">
                <a16:creationId xmlns:a16="http://schemas.microsoft.com/office/drawing/2014/main" id="{C2943772-CB47-4401-540C-6FC4975B36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17EC27-8645-76FA-C887-9D9DB11190FE}"/>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568407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9AF6-9889-2033-4878-8E105F3029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176FB2-B331-1DE0-39F4-BB76D3CC6C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F62C88-4F47-1923-6E12-DD2DE170C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4608F8-5BEC-27F2-A60F-82FD42A66B51}"/>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6" name="Footer Placeholder 5">
            <a:extLst>
              <a:ext uri="{FF2B5EF4-FFF2-40B4-BE49-F238E27FC236}">
                <a16:creationId xmlns:a16="http://schemas.microsoft.com/office/drawing/2014/main" id="{4556375F-7880-320D-3B22-AB0E0F93F7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680B6-366E-3C88-E193-7F6143885105}"/>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3070762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18E-B858-5AAF-1082-DFE1C63D0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382245-0080-6BEE-9161-EC1BFDF884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F4CF4F-5BF5-5D08-F987-E41A1CDAC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C2E76-F44E-124D-905F-039DF22BC176}"/>
              </a:ext>
            </a:extLst>
          </p:cNvPr>
          <p:cNvSpPr>
            <a:spLocks noGrp="1"/>
          </p:cNvSpPr>
          <p:nvPr>
            <p:ph type="dt" sz="half" idx="10"/>
          </p:nvPr>
        </p:nvSpPr>
        <p:spPr/>
        <p:txBody>
          <a:bodyPr/>
          <a:lstStyle/>
          <a:p>
            <a:fld id="{FC705DEC-B845-4BBA-9B64-AD508F84216E}" type="datetimeFigureOut">
              <a:rPr lang="en-US" smtClean="0"/>
              <a:t>2/14/2026</a:t>
            </a:fld>
            <a:endParaRPr lang="en-US"/>
          </a:p>
        </p:txBody>
      </p:sp>
      <p:sp>
        <p:nvSpPr>
          <p:cNvPr id="6" name="Footer Placeholder 5">
            <a:extLst>
              <a:ext uri="{FF2B5EF4-FFF2-40B4-BE49-F238E27FC236}">
                <a16:creationId xmlns:a16="http://schemas.microsoft.com/office/drawing/2014/main" id="{33C01D72-624C-3E68-5884-D07853173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CDB5F-030C-7065-B50C-FC1378B23706}"/>
              </a:ext>
            </a:extLst>
          </p:cNvPr>
          <p:cNvSpPr>
            <a:spLocks noGrp="1"/>
          </p:cNvSpPr>
          <p:nvPr>
            <p:ph type="sldNum" sz="quarter" idx="12"/>
          </p:nvPr>
        </p:nvSpPr>
        <p:spPr/>
        <p:txBody>
          <a:bodyPr/>
          <a:lstStyle/>
          <a:p>
            <a:fld id="{50141D93-629D-44F5-9F74-E7404A40605B}" type="slidenum">
              <a:rPr lang="en-US" smtClean="0"/>
              <a:t>‹#›</a:t>
            </a:fld>
            <a:endParaRPr lang="en-US"/>
          </a:p>
        </p:txBody>
      </p:sp>
    </p:spTree>
    <p:extLst>
      <p:ext uri="{BB962C8B-B14F-4D97-AF65-F5344CB8AC3E}">
        <p14:creationId xmlns:p14="http://schemas.microsoft.com/office/powerpoint/2010/main" val="407765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DBC6D-1D1F-8B0C-DEB9-F9C38F624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A22682-AC83-0D63-0E13-F5CE73315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B5FCFE-B31C-8B31-DA42-3F6B77854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05DEC-B845-4BBA-9B64-AD508F84216E}" type="datetimeFigureOut">
              <a:rPr lang="en-US" smtClean="0"/>
              <a:t>2/14/2026</a:t>
            </a:fld>
            <a:endParaRPr lang="en-US"/>
          </a:p>
        </p:txBody>
      </p:sp>
      <p:sp>
        <p:nvSpPr>
          <p:cNvPr id="5" name="Footer Placeholder 4">
            <a:extLst>
              <a:ext uri="{FF2B5EF4-FFF2-40B4-BE49-F238E27FC236}">
                <a16:creationId xmlns:a16="http://schemas.microsoft.com/office/drawing/2014/main" id="{9D871A71-52F2-E61C-1D25-959DFBDB0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F0DFA3-5B4D-A8CE-C71C-6BB263673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41D93-629D-44F5-9F74-E7404A40605B}" type="slidenum">
              <a:rPr lang="en-US" smtClean="0"/>
              <a:t>‹#›</a:t>
            </a:fld>
            <a:endParaRPr lang="en-US"/>
          </a:p>
        </p:txBody>
      </p:sp>
    </p:spTree>
    <p:extLst>
      <p:ext uri="{BB962C8B-B14F-4D97-AF65-F5344CB8AC3E}">
        <p14:creationId xmlns:p14="http://schemas.microsoft.com/office/powerpoint/2010/main" val="2454433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350C4-A7A9-C475-E845-0418EEBEF1F3}"/>
              </a:ext>
            </a:extLst>
          </p:cNvPr>
          <p:cNvPicPr>
            <a:picLocks noChangeAspect="1"/>
          </p:cNvPicPr>
          <p:nvPr/>
        </p:nvPicPr>
        <p:blipFill>
          <a:blip r:embed="rId2"/>
          <a:srcRect l="28589" t="10794" r="26350" b="11619"/>
          <a:stretch>
            <a:fillRect/>
          </a:stretch>
        </p:blipFill>
        <p:spPr>
          <a:xfrm>
            <a:off x="1846218" y="426720"/>
            <a:ext cx="5259977" cy="5320938"/>
          </a:xfrm>
          <a:prstGeom prst="rect">
            <a:avLst/>
          </a:prstGeom>
        </p:spPr>
      </p:pic>
    </p:spTree>
    <p:extLst>
      <p:ext uri="{BB962C8B-B14F-4D97-AF65-F5344CB8AC3E}">
        <p14:creationId xmlns:p14="http://schemas.microsoft.com/office/powerpoint/2010/main" val="62579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19B22D-0F4E-3064-1AA9-12BF37A5735C}"/>
              </a:ext>
            </a:extLst>
          </p:cNvPr>
          <p:cNvPicPr>
            <a:picLocks noChangeAspect="1"/>
          </p:cNvPicPr>
          <p:nvPr/>
        </p:nvPicPr>
        <p:blipFill>
          <a:blip r:embed="rId2"/>
          <a:srcRect l="28440" t="8001" r="20159" b="47428"/>
          <a:stretch>
            <a:fillRect/>
          </a:stretch>
        </p:blipFill>
        <p:spPr>
          <a:xfrm>
            <a:off x="1480457" y="1079863"/>
            <a:ext cx="8403772" cy="4281167"/>
          </a:xfrm>
          <a:prstGeom prst="rect">
            <a:avLst/>
          </a:prstGeom>
        </p:spPr>
      </p:pic>
    </p:spTree>
    <p:extLst>
      <p:ext uri="{BB962C8B-B14F-4D97-AF65-F5344CB8AC3E}">
        <p14:creationId xmlns:p14="http://schemas.microsoft.com/office/powerpoint/2010/main" val="31678352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67824-7839-1257-D45C-D43BCE22A2D0}"/>
              </a:ext>
            </a:extLst>
          </p:cNvPr>
          <p:cNvPicPr>
            <a:picLocks noChangeAspect="1"/>
          </p:cNvPicPr>
          <p:nvPr/>
        </p:nvPicPr>
        <p:blipFill>
          <a:blip r:embed="rId2"/>
          <a:srcRect l="17656" t="23899" r="18790" b="5535"/>
          <a:stretch>
            <a:fillRect/>
          </a:stretch>
        </p:blipFill>
        <p:spPr>
          <a:xfrm>
            <a:off x="1233577" y="284670"/>
            <a:ext cx="8946023" cy="5835721"/>
          </a:xfrm>
          <a:prstGeom prst="rect">
            <a:avLst/>
          </a:prstGeom>
        </p:spPr>
      </p:pic>
    </p:spTree>
    <p:extLst>
      <p:ext uri="{BB962C8B-B14F-4D97-AF65-F5344CB8AC3E}">
        <p14:creationId xmlns:p14="http://schemas.microsoft.com/office/powerpoint/2010/main" val="3172923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585B4-6728-F780-2BC7-CDDCB0B38795}"/>
              </a:ext>
            </a:extLst>
          </p:cNvPr>
          <p:cNvPicPr>
            <a:picLocks noChangeAspect="1"/>
          </p:cNvPicPr>
          <p:nvPr/>
        </p:nvPicPr>
        <p:blipFill>
          <a:blip r:embed="rId2"/>
          <a:srcRect l="12559" t="31195" r="13469" b="6667"/>
          <a:stretch>
            <a:fillRect/>
          </a:stretch>
        </p:blipFill>
        <p:spPr>
          <a:xfrm>
            <a:off x="993474" y="828134"/>
            <a:ext cx="9788711" cy="4830793"/>
          </a:xfrm>
          <a:prstGeom prst="rect">
            <a:avLst/>
          </a:prstGeom>
        </p:spPr>
      </p:pic>
    </p:spTree>
    <p:extLst>
      <p:ext uri="{BB962C8B-B14F-4D97-AF65-F5344CB8AC3E}">
        <p14:creationId xmlns:p14="http://schemas.microsoft.com/office/powerpoint/2010/main" val="38535786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4E54FC-9FEB-A578-07A8-ED3E1F9F8D27}"/>
              </a:ext>
            </a:extLst>
          </p:cNvPr>
          <p:cNvPicPr>
            <a:picLocks noChangeAspect="1"/>
          </p:cNvPicPr>
          <p:nvPr/>
        </p:nvPicPr>
        <p:blipFill>
          <a:blip r:embed="rId2"/>
          <a:srcRect l="12484" t="23774" r="34087" b="50000"/>
          <a:stretch>
            <a:fillRect/>
          </a:stretch>
        </p:blipFill>
        <p:spPr>
          <a:xfrm>
            <a:off x="1364290" y="1000665"/>
            <a:ext cx="9463420" cy="2729078"/>
          </a:xfrm>
          <a:prstGeom prst="rect">
            <a:avLst/>
          </a:prstGeom>
        </p:spPr>
      </p:pic>
    </p:spTree>
    <p:extLst>
      <p:ext uri="{BB962C8B-B14F-4D97-AF65-F5344CB8AC3E}">
        <p14:creationId xmlns:p14="http://schemas.microsoft.com/office/powerpoint/2010/main" val="25445593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D81950-DDCB-6A50-2462-767A6776DBCB}"/>
              </a:ext>
            </a:extLst>
          </p:cNvPr>
          <p:cNvPicPr>
            <a:picLocks noChangeAspect="1"/>
          </p:cNvPicPr>
          <p:nvPr/>
        </p:nvPicPr>
        <p:blipFill>
          <a:blip r:embed="rId2"/>
          <a:srcRect l="13075" t="25912" r="15760" b="51321"/>
          <a:stretch>
            <a:fillRect/>
          </a:stretch>
        </p:blipFill>
        <p:spPr>
          <a:xfrm>
            <a:off x="1173194" y="2096219"/>
            <a:ext cx="8307238" cy="1561381"/>
          </a:xfrm>
          <a:prstGeom prst="rect">
            <a:avLst/>
          </a:prstGeom>
        </p:spPr>
      </p:pic>
    </p:spTree>
    <p:extLst>
      <p:ext uri="{BB962C8B-B14F-4D97-AF65-F5344CB8AC3E}">
        <p14:creationId xmlns:p14="http://schemas.microsoft.com/office/powerpoint/2010/main" val="2728032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CBDBD-5A37-1D5E-6A9C-0F0A058307F4}"/>
              </a:ext>
            </a:extLst>
          </p:cNvPr>
          <p:cNvPicPr>
            <a:picLocks noChangeAspect="1"/>
          </p:cNvPicPr>
          <p:nvPr/>
        </p:nvPicPr>
        <p:blipFill>
          <a:blip r:embed="rId2"/>
          <a:srcRect l="13519" t="25409" r="26771" b="50000"/>
          <a:stretch>
            <a:fillRect/>
          </a:stretch>
        </p:blipFill>
        <p:spPr>
          <a:xfrm>
            <a:off x="839148" y="1500997"/>
            <a:ext cx="10410646" cy="2518912"/>
          </a:xfrm>
          <a:prstGeom prst="rect">
            <a:avLst/>
          </a:prstGeom>
        </p:spPr>
      </p:pic>
    </p:spTree>
    <p:extLst>
      <p:ext uri="{BB962C8B-B14F-4D97-AF65-F5344CB8AC3E}">
        <p14:creationId xmlns:p14="http://schemas.microsoft.com/office/powerpoint/2010/main" val="2101230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8667C-66C3-D6F7-4B15-9037A756D3C5}"/>
              </a:ext>
            </a:extLst>
          </p:cNvPr>
          <p:cNvPicPr>
            <a:picLocks noChangeAspect="1"/>
          </p:cNvPicPr>
          <p:nvPr/>
        </p:nvPicPr>
        <p:blipFill>
          <a:blip r:embed="rId2"/>
          <a:srcRect l="12484" t="27044" r="34826" b="48176"/>
          <a:stretch>
            <a:fillRect/>
          </a:stretch>
        </p:blipFill>
        <p:spPr>
          <a:xfrm>
            <a:off x="1414732" y="1328467"/>
            <a:ext cx="8991789" cy="2484409"/>
          </a:xfrm>
          <a:prstGeom prst="rect">
            <a:avLst/>
          </a:prstGeom>
        </p:spPr>
      </p:pic>
    </p:spTree>
    <p:extLst>
      <p:ext uri="{BB962C8B-B14F-4D97-AF65-F5344CB8AC3E}">
        <p14:creationId xmlns:p14="http://schemas.microsoft.com/office/powerpoint/2010/main" val="31080176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5E949-E829-61E5-AEF1-592ACA5C1C42}"/>
              </a:ext>
            </a:extLst>
          </p:cNvPr>
          <p:cNvPicPr>
            <a:picLocks noChangeAspect="1"/>
          </p:cNvPicPr>
          <p:nvPr/>
        </p:nvPicPr>
        <p:blipFill>
          <a:blip r:embed="rId2"/>
          <a:srcRect l="22471" t="22476" r="24262" b="16317"/>
          <a:stretch>
            <a:fillRect/>
          </a:stretch>
        </p:blipFill>
        <p:spPr>
          <a:xfrm>
            <a:off x="1497876" y="186850"/>
            <a:ext cx="9605370" cy="6484300"/>
          </a:xfrm>
          <a:prstGeom prst="rect">
            <a:avLst/>
          </a:prstGeom>
        </p:spPr>
      </p:pic>
    </p:spTree>
    <p:extLst>
      <p:ext uri="{BB962C8B-B14F-4D97-AF65-F5344CB8AC3E}">
        <p14:creationId xmlns:p14="http://schemas.microsoft.com/office/powerpoint/2010/main" val="2871077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F54BF-43AA-419F-1758-BB3321689CE9}"/>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3163777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E4E5C-9475-5809-4F3D-0CDC8281B95E}"/>
              </a:ext>
            </a:extLst>
          </p:cNvPr>
          <p:cNvPicPr>
            <a:picLocks noChangeAspect="1"/>
          </p:cNvPicPr>
          <p:nvPr/>
        </p:nvPicPr>
        <p:blipFill>
          <a:blip r:embed="rId2"/>
          <a:srcRect l="27470" t="12318" r="24560" b="54920"/>
          <a:stretch>
            <a:fillRect/>
          </a:stretch>
        </p:blipFill>
        <p:spPr>
          <a:xfrm>
            <a:off x="1190343" y="1045027"/>
            <a:ext cx="8920309" cy="3579224"/>
          </a:xfrm>
          <a:prstGeom prst="rect">
            <a:avLst/>
          </a:prstGeom>
        </p:spPr>
      </p:pic>
    </p:spTree>
    <p:extLst>
      <p:ext uri="{BB962C8B-B14F-4D97-AF65-F5344CB8AC3E}">
        <p14:creationId xmlns:p14="http://schemas.microsoft.com/office/powerpoint/2010/main" val="12742602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031C4-F9A8-5E4D-365B-F822AA1AD144}"/>
              </a:ext>
            </a:extLst>
          </p:cNvPr>
          <p:cNvPicPr>
            <a:picLocks noChangeAspect="1"/>
          </p:cNvPicPr>
          <p:nvPr/>
        </p:nvPicPr>
        <p:blipFill>
          <a:blip r:embed="rId2"/>
          <a:srcRect l="28738" t="12699" r="23441" b="8572"/>
          <a:stretch>
            <a:fillRect/>
          </a:stretch>
        </p:blipFill>
        <p:spPr>
          <a:xfrm>
            <a:off x="2995749" y="272804"/>
            <a:ext cx="6200502" cy="5997367"/>
          </a:xfrm>
          <a:prstGeom prst="rect">
            <a:avLst/>
          </a:prstGeom>
        </p:spPr>
      </p:pic>
    </p:spTree>
    <p:extLst>
      <p:ext uri="{BB962C8B-B14F-4D97-AF65-F5344CB8AC3E}">
        <p14:creationId xmlns:p14="http://schemas.microsoft.com/office/powerpoint/2010/main" val="1214973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99C88-25BF-D2B2-940D-A3B00C57611D}"/>
              </a:ext>
            </a:extLst>
          </p:cNvPr>
          <p:cNvPicPr>
            <a:picLocks noChangeAspect="1"/>
          </p:cNvPicPr>
          <p:nvPr/>
        </p:nvPicPr>
        <p:blipFill>
          <a:blip r:embed="rId2"/>
          <a:srcRect l="29260" t="9269" r="24785" b="25079"/>
          <a:stretch>
            <a:fillRect/>
          </a:stretch>
        </p:blipFill>
        <p:spPr>
          <a:xfrm>
            <a:off x="2447109" y="322217"/>
            <a:ext cx="6653348" cy="5584059"/>
          </a:xfrm>
          <a:prstGeom prst="rect">
            <a:avLst/>
          </a:prstGeom>
        </p:spPr>
      </p:pic>
    </p:spTree>
    <p:extLst>
      <p:ext uri="{BB962C8B-B14F-4D97-AF65-F5344CB8AC3E}">
        <p14:creationId xmlns:p14="http://schemas.microsoft.com/office/powerpoint/2010/main" val="26010970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C430C-A80C-BEA0-B64D-6E4C99A64B0C}"/>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13394776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3D341D-68EA-7C85-FBB5-B80FA9E9084F}"/>
              </a:ext>
            </a:extLst>
          </p:cNvPr>
          <p:cNvPicPr>
            <a:picLocks noChangeAspect="1"/>
          </p:cNvPicPr>
          <p:nvPr/>
        </p:nvPicPr>
        <p:blipFill>
          <a:blip r:embed="rId2"/>
          <a:srcRect l="29335" t="28826" r="31051" b="46921"/>
          <a:stretch>
            <a:fillRect/>
          </a:stretch>
        </p:blipFill>
        <p:spPr>
          <a:xfrm>
            <a:off x="996332" y="1010194"/>
            <a:ext cx="9756931" cy="3509555"/>
          </a:xfrm>
          <a:prstGeom prst="rect">
            <a:avLst/>
          </a:prstGeom>
        </p:spPr>
      </p:pic>
    </p:spTree>
    <p:extLst>
      <p:ext uri="{BB962C8B-B14F-4D97-AF65-F5344CB8AC3E}">
        <p14:creationId xmlns:p14="http://schemas.microsoft.com/office/powerpoint/2010/main" val="22266549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58DEF1-BEDB-1750-C011-6F36556512AF}"/>
              </a:ext>
            </a:extLst>
          </p:cNvPr>
          <p:cNvPicPr>
            <a:picLocks noChangeAspect="1"/>
          </p:cNvPicPr>
          <p:nvPr/>
        </p:nvPicPr>
        <p:blipFill>
          <a:blip r:embed="rId2"/>
          <a:srcRect l="31274" t="13841" r="10833" b="26222"/>
          <a:stretch>
            <a:fillRect/>
          </a:stretch>
        </p:blipFill>
        <p:spPr>
          <a:xfrm>
            <a:off x="1741715" y="900573"/>
            <a:ext cx="8011886" cy="4873210"/>
          </a:xfrm>
          <a:prstGeom prst="rect">
            <a:avLst/>
          </a:prstGeom>
        </p:spPr>
      </p:pic>
    </p:spTree>
    <p:extLst>
      <p:ext uri="{BB962C8B-B14F-4D97-AF65-F5344CB8AC3E}">
        <p14:creationId xmlns:p14="http://schemas.microsoft.com/office/powerpoint/2010/main" val="29747232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FBFE5-9F2A-4AD6-624C-8BCA2078BCC2}"/>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3183316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A40FD-6E67-C078-ACCA-13F570052147}"/>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20713243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B4F4E-6714-4648-20AE-0778B67861D4}"/>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35541360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F290E-10D8-B969-6F19-DE40DD94BDAB}"/>
              </a:ext>
            </a:extLst>
          </p:cNvPr>
          <p:cNvPicPr>
            <a:picLocks noChangeAspect="1"/>
          </p:cNvPicPr>
          <p:nvPr/>
        </p:nvPicPr>
        <p:blipFill>
          <a:blip r:embed="rId2"/>
          <a:srcRect l="25455" t="8634" r="18741" b="20635"/>
          <a:stretch>
            <a:fillRect/>
          </a:stretch>
        </p:blipFill>
        <p:spPr>
          <a:xfrm>
            <a:off x="3230880" y="592182"/>
            <a:ext cx="6514011" cy="4850675"/>
          </a:xfrm>
          <a:prstGeom prst="rect">
            <a:avLst/>
          </a:prstGeom>
        </p:spPr>
      </p:pic>
    </p:spTree>
    <p:extLst>
      <p:ext uri="{BB962C8B-B14F-4D97-AF65-F5344CB8AC3E}">
        <p14:creationId xmlns:p14="http://schemas.microsoft.com/office/powerpoint/2010/main" val="29378663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E2489-35E0-F3AB-311A-2760E19F4D53}"/>
              </a:ext>
            </a:extLst>
          </p:cNvPr>
          <p:cNvPicPr>
            <a:picLocks noChangeAspect="1"/>
          </p:cNvPicPr>
          <p:nvPr/>
        </p:nvPicPr>
        <p:blipFill>
          <a:blip r:embed="rId2"/>
          <a:srcRect l="30006" t="9905" r="24038" b="31428"/>
          <a:stretch>
            <a:fillRect/>
          </a:stretch>
        </p:blipFill>
        <p:spPr>
          <a:xfrm>
            <a:off x="1968137" y="679268"/>
            <a:ext cx="7158446" cy="5368835"/>
          </a:xfrm>
          <a:prstGeom prst="rect">
            <a:avLst/>
          </a:prstGeom>
        </p:spPr>
      </p:pic>
    </p:spTree>
    <p:extLst>
      <p:ext uri="{BB962C8B-B14F-4D97-AF65-F5344CB8AC3E}">
        <p14:creationId xmlns:p14="http://schemas.microsoft.com/office/powerpoint/2010/main" val="5247015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16745-5AD0-3A06-B8A0-8EF5148FB09B}"/>
              </a:ext>
            </a:extLst>
          </p:cNvPr>
          <p:cNvPicPr>
            <a:picLocks noChangeAspect="1"/>
          </p:cNvPicPr>
          <p:nvPr/>
        </p:nvPicPr>
        <p:blipFill>
          <a:blip r:embed="rId2"/>
          <a:srcRect l="28514" t="9397" r="29857" b="46920"/>
          <a:stretch>
            <a:fillRect/>
          </a:stretch>
        </p:blipFill>
        <p:spPr>
          <a:xfrm>
            <a:off x="1916493" y="609599"/>
            <a:ext cx="7628101" cy="4702629"/>
          </a:xfrm>
          <a:prstGeom prst="rect">
            <a:avLst/>
          </a:prstGeom>
        </p:spPr>
      </p:pic>
    </p:spTree>
    <p:extLst>
      <p:ext uri="{BB962C8B-B14F-4D97-AF65-F5344CB8AC3E}">
        <p14:creationId xmlns:p14="http://schemas.microsoft.com/office/powerpoint/2010/main" val="25425466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B1702-F814-2AF4-7B56-BD79A5224E08}"/>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1749710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CCD28D-BAE2-C9C8-AC69-7AD47C2F7CFC}"/>
              </a:ext>
            </a:extLst>
          </p:cNvPr>
          <p:cNvPicPr>
            <a:picLocks noChangeAspect="1"/>
          </p:cNvPicPr>
          <p:nvPr/>
        </p:nvPicPr>
        <p:blipFill>
          <a:blip r:embed="rId2"/>
          <a:srcRect l="28215" t="13207" r="25456" b="15936"/>
          <a:stretch>
            <a:fillRect/>
          </a:stretch>
        </p:blipFill>
        <p:spPr>
          <a:xfrm>
            <a:off x="2360023" y="409302"/>
            <a:ext cx="6260901" cy="5625738"/>
          </a:xfrm>
          <a:prstGeom prst="rect">
            <a:avLst/>
          </a:prstGeom>
          <a:ln w="57150">
            <a:solidFill>
              <a:schemeClr val="accent1"/>
            </a:solidFill>
          </a:ln>
        </p:spPr>
      </p:pic>
      <p:sp>
        <p:nvSpPr>
          <p:cNvPr id="6" name="TextBox 5">
            <a:extLst>
              <a:ext uri="{FF2B5EF4-FFF2-40B4-BE49-F238E27FC236}">
                <a16:creationId xmlns:a16="http://schemas.microsoft.com/office/drawing/2014/main" id="{B9A6BE0A-43FE-2678-9830-B7BB841AA763}"/>
              </a:ext>
            </a:extLst>
          </p:cNvPr>
          <p:cNvSpPr txBox="1"/>
          <p:nvPr/>
        </p:nvSpPr>
        <p:spPr>
          <a:xfrm>
            <a:off x="4101738" y="6264032"/>
            <a:ext cx="1290738" cy="369332"/>
          </a:xfrm>
          <a:prstGeom prst="rect">
            <a:avLst/>
          </a:prstGeom>
          <a:noFill/>
        </p:spPr>
        <p:txBody>
          <a:bodyPr wrap="none" rtlCol="0">
            <a:spAutoFit/>
          </a:bodyPr>
          <a:lstStyle/>
          <a:p>
            <a:r>
              <a:rPr lang="en-US" dirty="0"/>
              <a:t>This is done</a:t>
            </a:r>
          </a:p>
        </p:txBody>
      </p:sp>
    </p:spTree>
    <p:extLst>
      <p:ext uri="{BB962C8B-B14F-4D97-AF65-F5344CB8AC3E}">
        <p14:creationId xmlns:p14="http://schemas.microsoft.com/office/powerpoint/2010/main" val="4891084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92A00-9313-15A1-BD9A-2A67285226FB}"/>
              </a:ext>
            </a:extLst>
          </p:cNvPr>
          <p:cNvPicPr>
            <a:picLocks noChangeAspect="1"/>
          </p:cNvPicPr>
          <p:nvPr/>
        </p:nvPicPr>
        <p:blipFill>
          <a:blip r:embed="rId2"/>
          <a:srcRect l="28101" t="12616" r="38207" b="46954"/>
          <a:stretch>
            <a:fillRect/>
          </a:stretch>
        </p:blipFill>
        <p:spPr>
          <a:xfrm>
            <a:off x="2104177" y="668594"/>
            <a:ext cx="6499049" cy="4581832"/>
          </a:xfrm>
          <a:prstGeom prst="rect">
            <a:avLst/>
          </a:prstGeom>
        </p:spPr>
      </p:pic>
    </p:spTree>
    <p:extLst>
      <p:ext uri="{BB962C8B-B14F-4D97-AF65-F5344CB8AC3E}">
        <p14:creationId xmlns:p14="http://schemas.microsoft.com/office/powerpoint/2010/main" val="15859304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DF6CB-F8EE-80AD-671F-75507A3785C6}"/>
              </a:ext>
            </a:extLst>
          </p:cNvPr>
          <p:cNvPicPr>
            <a:picLocks noChangeAspect="1"/>
          </p:cNvPicPr>
          <p:nvPr/>
        </p:nvPicPr>
        <p:blipFill>
          <a:blip r:embed="rId2"/>
          <a:srcRect l="28438" t="17491" r="23973" b="10538"/>
          <a:stretch>
            <a:fillRect/>
          </a:stretch>
        </p:blipFill>
        <p:spPr>
          <a:xfrm>
            <a:off x="2507226" y="247318"/>
            <a:ext cx="6626943" cy="5888011"/>
          </a:xfrm>
          <a:prstGeom prst="rect">
            <a:avLst/>
          </a:prstGeom>
        </p:spPr>
      </p:pic>
    </p:spTree>
    <p:extLst>
      <p:ext uri="{BB962C8B-B14F-4D97-AF65-F5344CB8AC3E}">
        <p14:creationId xmlns:p14="http://schemas.microsoft.com/office/powerpoint/2010/main" val="16009672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879D5-9CE3-476C-BC3A-7B52F29008EB}"/>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66608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C46BA-D246-0BDB-D70B-08DF5BC40A4C}"/>
              </a:ext>
            </a:extLst>
          </p:cNvPr>
          <p:cNvPicPr>
            <a:picLocks noChangeAspect="1"/>
          </p:cNvPicPr>
          <p:nvPr/>
        </p:nvPicPr>
        <p:blipFill>
          <a:blip r:embed="rId2"/>
          <a:srcRect l="28141" t="12064" r="18592" b="10349"/>
          <a:stretch>
            <a:fillRect/>
          </a:stretch>
        </p:blipFill>
        <p:spPr>
          <a:xfrm>
            <a:off x="2447109" y="329523"/>
            <a:ext cx="6992983" cy="5984191"/>
          </a:xfrm>
          <a:prstGeom prst="rect">
            <a:avLst/>
          </a:prstGeom>
          <a:ln w="57150">
            <a:solidFill>
              <a:schemeClr val="accent1"/>
            </a:solidFill>
          </a:ln>
        </p:spPr>
      </p:pic>
    </p:spTree>
    <p:extLst>
      <p:ext uri="{BB962C8B-B14F-4D97-AF65-F5344CB8AC3E}">
        <p14:creationId xmlns:p14="http://schemas.microsoft.com/office/powerpoint/2010/main" val="33308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54852-9415-B0D9-FB3E-608B167DDF41}"/>
              </a:ext>
            </a:extLst>
          </p:cNvPr>
          <p:cNvPicPr>
            <a:picLocks noChangeAspect="1"/>
          </p:cNvPicPr>
          <p:nvPr/>
        </p:nvPicPr>
        <p:blipFill>
          <a:blip r:embed="rId2"/>
          <a:srcRect l="29781" t="9524" r="12699" b="28762"/>
          <a:stretch>
            <a:fillRect/>
          </a:stretch>
        </p:blipFill>
        <p:spPr>
          <a:xfrm>
            <a:off x="1158240" y="374468"/>
            <a:ext cx="9065623" cy="5714519"/>
          </a:xfrm>
          <a:prstGeom prst="rect">
            <a:avLst/>
          </a:prstGeom>
        </p:spPr>
      </p:pic>
    </p:spTree>
    <p:extLst>
      <p:ext uri="{BB962C8B-B14F-4D97-AF65-F5344CB8AC3E}">
        <p14:creationId xmlns:p14="http://schemas.microsoft.com/office/powerpoint/2010/main" val="119364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6C1DE6-D0D3-985B-63A4-C31B72CE94E8}"/>
              </a:ext>
            </a:extLst>
          </p:cNvPr>
          <p:cNvPicPr>
            <a:picLocks noChangeAspect="1"/>
          </p:cNvPicPr>
          <p:nvPr/>
        </p:nvPicPr>
        <p:blipFill>
          <a:blip r:embed="rId2"/>
          <a:srcRect l="30380" t="12572" r="28514" b="12889"/>
          <a:stretch>
            <a:fillRect/>
          </a:stretch>
        </p:blipFill>
        <p:spPr>
          <a:xfrm>
            <a:off x="3048001" y="289564"/>
            <a:ext cx="5564778" cy="5928357"/>
          </a:xfrm>
          <a:prstGeom prst="rect">
            <a:avLst/>
          </a:prstGeom>
        </p:spPr>
      </p:pic>
    </p:spTree>
    <p:extLst>
      <p:ext uri="{BB962C8B-B14F-4D97-AF65-F5344CB8AC3E}">
        <p14:creationId xmlns:p14="http://schemas.microsoft.com/office/powerpoint/2010/main" val="13368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A26DE7-E6D6-B21B-4ECC-0B10ED11EC91}"/>
              </a:ext>
            </a:extLst>
          </p:cNvPr>
          <p:cNvPicPr>
            <a:picLocks noChangeAspect="1"/>
          </p:cNvPicPr>
          <p:nvPr/>
        </p:nvPicPr>
        <p:blipFill>
          <a:blip r:embed="rId2"/>
          <a:srcRect l="27470" t="10032" r="10609" b="9968"/>
          <a:stretch>
            <a:fillRect/>
          </a:stretch>
        </p:blipFill>
        <p:spPr>
          <a:xfrm>
            <a:off x="3466011" y="687976"/>
            <a:ext cx="7228115" cy="5486401"/>
          </a:xfrm>
          <a:prstGeom prst="rect">
            <a:avLst/>
          </a:prstGeom>
        </p:spPr>
      </p:pic>
    </p:spTree>
    <p:extLst>
      <p:ext uri="{BB962C8B-B14F-4D97-AF65-F5344CB8AC3E}">
        <p14:creationId xmlns:p14="http://schemas.microsoft.com/office/powerpoint/2010/main" val="1728652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6B0D88-7AB6-26B6-6B5C-4D617EEE9D84}"/>
              </a:ext>
            </a:extLst>
          </p:cNvPr>
          <p:cNvPicPr>
            <a:picLocks noChangeAspect="1"/>
          </p:cNvPicPr>
          <p:nvPr/>
        </p:nvPicPr>
        <p:blipFill>
          <a:blip r:embed="rId2"/>
          <a:srcRect l="28738" t="9270" r="17548" b="23428"/>
          <a:stretch>
            <a:fillRect/>
          </a:stretch>
        </p:blipFill>
        <p:spPr>
          <a:xfrm>
            <a:off x="2534193" y="460949"/>
            <a:ext cx="8064138" cy="5936101"/>
          </a:xfrm>
          <a:prstGeom prst="rect">
            <a:avLst/>
          </a:prstGeom>
        </p:spPr>
      </p:pic>
    </p:spTree>
    <p:extLst>
      <p:ext uri="{BB962C8B-B14F-4D97-AF65-F5344CB8AC3E}">
        <p14:creationId xmlns:p14="http://schemas.microsoft.com/office/powerpoint/2010/main" val="389754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F3B6AD-6636-1FDE-7C65-71AEE7F85417}"/>
              </a:ext>
            </a:extLst>
          </p:cNvPr>
          <p:cNvPicPr>
            <a:picLocks noChangeAspect="1"/>
          </p:cNvPicPr>
          <p:nvPr/>
        </p:nvPicPr>
        <p:blipFill>
          <a:blip r:embed="rId2"/>
          <a:srcRect l="28141" t="10159" r="20457" b="33460"/>
          <a:stretch>
            <a:fillRect/>
          </a:stretch>
        </p:blipFill>
        <p:spPr>
          <a:xfrm>
            <a:off x="3544389" y="696686"/>
            <a:ext cx="6000205" cy="3866605"/>
          </a:xfrm>
          <a:prstGeom prst="rect">
            <a:avLst/>
          </a:prstGeom>
        </p:spPr>
      </p:pic>
    </p:spTree>
    <p:extLst>
      <p:ext uri="{BB962C8B-B14F-4D97-AF65-F5344CB8AC3E}">
        <p14:creationId xmlns:p14="http://schemas.microsoft.com/office/powerpoint/2010/main" val="64298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FB4FE-3542-3996-3E7C-BD8F657C6586}"/>
              </a:ext>
            </a:extLst>
          </p:cNvPr>
          <p:cNvPicPr>
            <a:picLocks noChangeAspect="1"/>
          </p:cNvPicPr>
          <p:nvPr/>
        </p:nvPicPr>
        <p:blipFill>
          <a:blip r:embed="rId2"/>
          <a:srcRect l="27545" t="14730" r="20383" b="27366"/>
          <a:stretch>
            <a:fillRect/>
          </a:stretch>
        </p:blipFill>
        <p:spPr>
          <a:xfrm>
            <a:off x="2002972" y="557348"/>
            <a:ext cx="7785463" cy="5086205"/>
          </a:xfrm>
          <a:prstGeom prst="rect">
            <a:avLst/>
          </a:prstGeom>
          <a:ln w="76200">
            <a:solidFill>
              <a:srgbClr val="FF0000"/>
            </a:solidFill>
          </a:ln>
        </p:spPr>
      </p:pic>
    </p:spTree>
    <p:extLst>
      <p:ext uri="{BB962C8B-B14F-4D97-AF65-F5344CB8AC3E}">
        <p14:creationId xmlns:p14="http://schemas.microsoft.com/office/powerpoint/2010/main" val="4154364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9F59B6-F64A-717B-618C-2CED5F584F21}"/>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183651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58E914-A411-115F-FF70-978C55617F76}"/>
              </a:ext>
            </a:extLst>
          </p:cNvPr>
          <p:cNvPicPr>
            <a:picLocks noChangeAspect="1"/>
          </p:cNvPicPr>
          <p:nvPr/>
        </p:nvPicPr>
        <p:blipFill>
          <a:blip r:embed="rId2"/>
          <a:srcRect l="28067" t="13079" r="8744" b="14667"/>
          <a:stretch>
            <a:fillRect/>
          </a:stretch>
        </p:blipFill>
        <p:spPr>
          <a:xfrm>
            <a:off x="1550127" y="296091"/>
            <a:ext cx="8743404" cy="5873669"/>
          </a:xfrm>
          <a:prstGeom prst="rect">
            <a:avLst/>
          </a:prstGeom>
        </p:spPr>
      </p:pic>
    </p:spTree>
    <p:extLst>
      <p:ext uri="{BB962C8B-B14F-4D97-AF65-F5344CB8AC3E}">
        <p14:creationId xmlns:p14="http://schemas.microsoft.com/office/powerpoint/2010/main" val="4257593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403119-0C76-44FD-2E7E-25621C5F518A}"/>
              </a:ext>
            </a:extLst>
          </p:cNvPr>
          <p:cNvPicPr>
            <a:picLocks noChangeAspect="1"/>
          </p:cNvPicPr>
          <p:nvPr/>
        </p:nvPicPr>
        <p:blipFill>
          <a:blip r:embed="rId2"/>
          <a:stretch>
            <a:fillRect/>
          </a:stretch>
        </p:blipFill>
        <p:spPr>
          <a:xfrm>
            <a:off x="-287383" y="-574765"/>
            <a:ext cx="11673191" cy="6858000"/>
          </a:xfrm>
          <a:prstGeom prst="rect">
            <a:avLst/>
          </a:prstGeom>
        </p:spPr>
      </p:pic>
    </p:spTree>
    <p:extLst>
      <p:ext uri="{BB962C8B-B14F-4D97-AF65-F5344CB8AC3E}">
        <p14:creationId xmlns:p14="http://schemas.microsoft.com/office/powerpoint/2010/main" val="1972641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237BE-E882-0128-A3E0-BED0A5AF801D}"/>
              </a:ext>
            </a:extLst>
          </p:cNvPr>
          <p:cNvPicPr>
            <a:picLocks noChangeAspect="1"/>
          </p:cNvPicPr>
          <p:nvPr/>
        </p:nvPicPr>
        <p:blipFill>
          <a:blip r:embed="rId2"/>
          <a:srcRect l="35527" t="20952" r="18219" b="29651"/>
          <a:stretch>
            <a:fillRect/>
          </a:stretch>
        </p:blipFill>
        <p:spPr>
          <a:xfrm>
            <a:off x="1637211" y="729369"/>
            <a:ext cx="8917577" cy="5595062"/>
          </a:xfrm>
          <a:prstGeom prst="rect">
            <a:avLst/>
          </a:prstGeom>
        </p:spPr>
      </p:pic>
    </p:spTree>
    <p:extLst>
      <p:ext uri="{BB962C8B-B14F-4D97-AF65-F5344CB8AC3E}">
        <p14:creationId xmlns:p14="http://schemas.microsoft.com/office/powerpoint/2010/main" val="329652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26F732-E5B9-2A89-F3AA-18B9752EC4D0}"/>
              </a:ext>
            </a:extLst>
          </p:cNvPr>
          <p:cNvPicPr>
            <a:picLocks noChangeAspect="1"/>
          </p:cNvPicPr>
          <p:nvPr/>
        </p:nvPicPr>
        <p:blipFill>
          <a:blip r:embed="rId2"/>
          <a:srcRect l="29484" t="11302" r="28141" b="34222"/>
          <a:stretch>
            <a:fillRect/>
          </a:stretch>
        </p:blipFill>
        <p:spPr>
          <a:xfrm>
            <a:off x="2211976" y="251000"/>
            <a:ext cx="7531287" cy="5688245"/>
          </a:xfrm>
          <a:prstGeom prst="rect">
            <a:avLst/>
          </a:prstGeom>
        </p:spPr>
      </p:pic>
    </p:spTree>
    <p:extLst>
      <p:ext uri="{BB962C8B-B14F-4D97-AF65-F5344CB8AC3E}">
        <p14:creationId xmlns:p14="http://schemas.microsoft.com/office/powerpoint/2010/main" val="2620588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B8B35-8AB7-6337-1F78-945AB3DF6C0B}"/>
              </a:ext>
            </a:extLst>
          </p:cNvPr>
          <p:cNvPicPr>
            <a:picLocks noChangeAspect="1"/>
          </p:cNvPicPr>
          <p:nvPr/>
        </p:nvPicPr>
        <p:blipFill>
          <a:blip r:embed="rId2"/>
          <a:srcRect l="27992" t="16254" r="19711" b="10350"/>
          <a:stretch>
            <a:fillRect/>
          </a:stretch>
        </p:blipFill>
        <p:spPr>
          <a:xfrm>
            <a:off x="217714" y="182880"/>
            <a:ext cx="7372122" cy="6078583"/>
          </a:xfrm>
          <a:prstGeom prst="rect">
            <a:avLst/>
          </a:prstGeom>
        </p:spPr>
      </p:pic>
    </p:spTree>
    <p:extLst>
      <p:ext uri="{BB962C8B-B14F-4D97-AF65-F5344CB8AC3E}">
        <p14:creationId xmlns:p14="http://schemas.microsoft.com/office/powerpoint/2010/main" val="2546479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615A85-EDA7-1275-9517-2CB27AD62F90}"/>
              </a:ext>
            </a:extLst>
          </p:cNvPr>
          <p:cNvPicPr>
            <a:picLocks noChangeAspect="1"/>
          </p:cNvPicPr>
          <p:nvPr/>
        </p:nvPicPr>
        <p:blipFill>
          <a:blip r:embed="rId2"/>
          <a:srcRect l="29037" t="8508" r="38063" b="25714"/>
          <a:stretch>
            <a:fillRect/>
          </a:stretch>
        </p:blipFill>
        <p:spPr>
          <a:xfrm>
            <a:off x="1584960" y="348342"/>
            <a:ext cx="4850674" cy="5697617"/>
          </a:xfrm>
          <a:prstGeom prst="rect">
            <a:avLst/>
          </a:prstGeom>
        </p:spPr>
      </p:pic>
    </p:spTree>
    <p:extLst>
      <p:ext uri="{BB962C8B-B14F-4D97-AF65-F5344CB8AC3E}">
        <p14:creationId xmlns:p14="http://schemas.microsoft.com/office/powerpoint/2010/main" val="2720552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7679C4-1448-6488-394F-D217E00A1D51}"/>
              </a:ext>
            </a:extLst>
          </p:cNvPr>
          <p:cNvPicPr>
            <a:picLocks noChangeAspect="1"/>
          </p:cNvPicPr>
          <p:nvPr/>
        </p:nvPicPr>
        <p:blipFill>
          <a:blip r:embed="rId2"/>
          <a:srcRect l="22576" t="31873" r="40333" b="10349"/>
          <a:stretch>
            <a:fillRect/>
          </a:stretch>
        </p:blipFill>
        <p:spPr>
          <a:xfrm>
            <a:off x="2834639" y="960433"/>
            <a:ext cx="5250485" cy="5103224"/>
          </a:xfrm>
          <a:prstGeom prst="rect">
            <a:avLst/>
          </a:prstGeom>
        </p:spPr>
      </p:pic>
      <p:sp>
        <p:nvSpPr>
          <p:cNvPr id="4" name="TextBox 3">
            <a:extLst>
              <a:ext uri="{FF2B5EF4-FFF2-40B4-BE49-F238E27FC236}">
                <a16:creationId xmlns:a16="http://schemas.microsoft.com/office/drawing/2014/main" id="{F145D922-280A-42CF-0C3E-5AA25E9C682E}"/>
              </a:ext>
            </a:extLst>
          </p:cNvPr>
          <p:cNvSpPr txBox="1"/>
          <p:nvPr/>
        </p:nvSpPr>
        <p:spPr>
          <a:xfrm>
            <a:off x="2012079" y="148044"/>
            <a:ext cx="6717608" cy="707886"/>
          </a:xfrm>
          <a:prstGeom prst="rect">
            <a:avLst/>
          </a:prstGeom>
          <a:noFill/>
        </p:spPr>
        <p:txBody>
          <a:bodyPr wrap="none" rtlCol="0">
            <a:spAutoFit/>
          </a:bodyPr>
          <a:lstStyle/>
          <a:p>
            <a:r>
              <a:rPr lang="en-US" sz="4000" dirty="0"/>
              <a:t>Screens to drop into CRIS GOLD</a:t>
            </a:r>
          </a:p>
        </p:txBody>
      </p:sp>
    </p:spTree>
    <p:extLst>
      <p:ext uri="{BB962C8B-B14F-4D97-AF65-F5344CB8AC3E}">
        <p14:creationId xmlns:p14="http://schemas.microsoft.com/office/powerpoint/2010/main" val="3113693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061018-D58B-C042-9087-9EEA0C08CFA0}"/>
              </a:ext>
            </a:extLst>
          </p:cNvPr>
          <p:cNvPicPr>
            <a:picLocks noChangeAspect="1"/>
          </p:cNvPicPr>
          <p:nvPr/>
        </p:nvPicPr>
        <p:blipFill>
          <a:blip r:embed="rId2"/>
          <a:srcRect l="22657" t="21466" r="39157" b="11866"/>
          <a:stretch>
            <a:fillRect/>
          </a:stretch>
        </p:blipFill>
        <p:spPr>
          <a:xfrm>
            <a:off x="3154680" y="173736"/>
            <a:ext cx="6001847" cy="6537960"/>
          </a:xfrm>
          <a:prstGeom prst="rect">
            <a:avLst/>
          </a:prstGeom>
        </p:spPr>
      </p:pic>
    </p:spTree>
    <p:extLst>
      <p:ext uri="{BB962C8B-B14F-4D97-AF65-F5344CB8AC3E}">
        <p14:creationId xmlns:p14="http://schemas.microsoft.com/office/powerpoint/2010/main" val="1641316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D97A0-FACA-863F-E4D4-9D15A7CB2E05}"/>
              </a:ext>
            </a:extLst>
          </p:cNvPr>
          <p:cNvPicPr>
            <a:picLocks noChangeAspect="1"/>
          </p:cNvPicPr>
          <p:nvPr/>
        </p:nvPicPr>
        <p:blipFill>
          <a:blip r:embed="rId2"/>
          <a:srcRect l="22157" t="30666" r="1720" b="14800"/>
          <a:stretch>
            <a:fillRect/>
          </a:stretch>
        </p:blipFill>
        <p:spPr>
          <a:xfrm>
            <a:off x="981843" y="1143000"/>
            <a:ext cx="10228313" cy="4572000"/>
          </a:xfrm>
          <a:prstGeom prst="rect">
            <a:avLst/>
          </a:prstGeom>
        </p:spPr>
      </p:pic>
    </p:spTree>
    <p:extLst>
      <p:ext uri="{BB962C8B-B14F-4D97-AF65-F5344CB8AC3E}">
        <p14:creationId xmlns:p14="http://schemas.microsoft.com/office/powerpoint/2010/main" val="1279355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BA5A4F-5A5E-A3B0-5ACA-84D33BAA17C1}"/>
              </a:ext>
            </a:extLst>
          </p:cNvPr>
          <p:cNvPicPr>
            <a:picLocks noChangeAspect="1"/>
          </p:cNvPicPr>
          <p:nvPr/>
        </p:nvPicPr>
        <p:blipFill>
          <a:blip r:embed="rId2"/>
          <a:srcRect l="19654" t="33523" r="39303" b="29397"/>
          <a:stretch>
            <a:fillRect/>
          </a:stretch>
        </p:blipFill>
        <p:spPr>
          <a:xfrm>
            <a:off x="1266856" y="633546"/>
            <a:ext cx="8778762" cy="4948648"/>
          </a:xfrm>
          <a:prstGeom prst="rect">
            <a:avLst/>
          </a:prstGeom>
        </p:spPr>
      </p:pic>
    </p:spTree>
    <p:extLst>
      <p:ext uri="{BB962C8B-B14F-4D97-AF65-F5344CB8AC3E}">
        <p14:creationId xmlns:p14="http://schemas.microsoft.com/office/powerpoint/2010/main" val="2874646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0E236-C235-9028-C6C9-4D69D6834CDA}"/>
              </a:ext>
            </a:extLst>
          </p:cNvPr>
          <p:cNvPicPr>
            <a:picLocks noChangeAspect="1"/>
          </p:cNvPicPr>
          <p:nvPr/>
        </p:nvPicPr>
        <p:blipFill>
          <a:blip r:embed="rId2"/>
          <a:srcRect l="29334" t="8889" r="10760" b="52254"/>
          <a:stretch>
            <a:fillRect/>
          </a:stretch>
        </p:blipFill>
        <p:spPr>
          <a:xfrm>
            <a:off x="1189946" y="1010194"/>
            <a:ext cx="10174740" cy="4162697"/>
          </a:xfrm>
          <a:prstGeom prst="rect">
            <a:avLst/>
          </a:prstGeom>
        </p:spPr>
      </p:pic>
    </p:spTree>
    <p:extLst>
      <p:ext uri="{BB962C8B-B14F-4D97-AF65-F5344CB8AC3E}">
        <p14:creationId xmlns:p14="http://schemas.microsoft.com/office/powerpoint/2010/main" val="1573099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DAF742-D66D-6E9E-8DFD-99E09853AA61}"/>
              </a:ext>
            </a:extLst>
          </p:cNvPr>
          <p:cNvPicPr>
            <a:picLocks noChangeAspect="1"/>
          </p:cNvPicPr>
          <p:nvPr/>
        </p:nvPicPr>
        <p:blipFill>
          <a:blip r:embed="rId2"/>
          <a:srcRect l="18544" t="25523" r="2144" b="5905"/>
          <a:stretch>
            <a:fillRect/>
          </a:stretch>
        </p:blipFill>
        <p:spPr>
          <a:xfrm>
            <a:off x="1010194" y="383177"/>
            <a:ext cx="9614265" cy="5186516"/>
          </a:xfrm>
          <a:prstGeom prst="rect">
            <a:avLst/>
          </a:prstGeom>
        </p:spPr>
      </p:pic>
    </p:spTree>
    <p:extLst>
      <p:ext uri="{BB962C8B-B14F-4D97-AF65-F5344CB8AC3E}">
        <p14:creationId xmlns:p14="http://schemas.microsoft.com/office/powerpoint/2010/main" val="1343144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986DC-35D8-B8B6-FB59-A482352B9081}"/>
              </a:ext>
            </a:extLst>
          </p:cNvPr>
          <p:cNvPicPr>
            <a:picLocks noChangeAspect="1"/>
          </p:cNvPicPr>
          <p:nvPr/>
        </p:nvPicPr>
        <p:blipFill>
          <a:blip r:embed="rId2"/>
          <a:srcRect l="22024" t="20952" r="33513" b="3238"/>
          <a:stretch>
            <a:fillRect/>
          </a:stretch>
        </p:blipFill>
        <p:spPr>
          <a:xfrm>
            <a:off x="2194561" y="529821"/>
            <a:ext cx="6026330" cy="6036442"/>
          </a:xfrm>
          <a:prstGeom prst="rect">
            <a:avLst/>
          </a:prstGeom>
        </p:spPr>
      </p:pic>
    </p:spTree>
    <p:extLst>
      <p:ext uri="{BB962C8B-B14F-4D97-AF65-F5344CB8AC3E}">
        <p14:creationId xmlns:p14="http://schemas.microsoft.com/office/powerpoint/2010/main" val="2747801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3FE117-7D18-270F-1031-DA69C117790B}"/>
              </a:ext>
            </a:extLst>
          </p:cNvPr>
          <p:cNvSpPr txBox="1"/>
          <p:nvPr/>
        </p:nvSpPr>
        <p:spPr>
          <a:xfrm>
            <a:off x="2699658" y="496388"/>
            <a:ext cx="5889113" cy="584775"/>
          </a:xfrm>
          <a:prstGeom prst="rect">
            <a:avLst/>
          </a:prstGeom>
          <a:noFill/>
        </p:spPr>
        <p:txBody>
          <a:bodyPr wrap="none" rtlCol="0">
            <a:spAutoFit/>
          </a:bodyPr>
          <a:lstStyle/>
          <a:p>
            <a:r>
              <a:rPr lang="en-US" sz="3200" dirty="0"/>
              <a:t>CRIS GOLD Comprehensive Report</a:t>
            </a:r>
          </a:p>
        </p:txBody>
      </p:sp>
      <p:sp>
        <p:nvSpPr>
          <p:cNvPr id="6" name="TextBox 5">
            <a:extLst>
              <a:ext uri="{FF2B5EF4-FFF2-40B4-BE49-F238E27FC236}">
                <a16:creationId xmlns:a16="http://schemas.microsoft.com/office/drawing/2014/main" id="{7F6705DE-A475-A635-5296-C90A374808CC}"/>
              </a:ext>
            </a:extLst>
          </p:cNvPr>
          <p:cNvSpPr txBox="1"/>
          <p:nvPr/>
        </p:nvSpPr>
        <p:spPr>
          <a:xfrm>
            <a:off x="2015657" y="1116765"/>
            <a:ext cx="8395503" cy="461665"/>
          </a:xfrm>
          <a:prstGeom prst="rect">
            <a:avLst/>
          </a:prstGeom>
          <a:noFill/>
        </p:spPr>
        <p:txBody>
          <a:bodyPr wrap="none" rtlCol="0">
            <a:spAutoFit/>
          </a:bodyPr>
          <a:lstStyle/>
          <a:p>
            <a:r>
              <a:rPr lang="en-US" sz="2400" dirty="0"/>
              <a:t>Headcase, 42, male, Stress Index Questionnaire Score___, BP____</a:t>
            </a:r>
          </a:p>
        </p:txBody>
      </p:sp>
      <p:sp>
        <p:nvSpPr>
          <p:cNvPr id="7" name="TextBox 6">
            <a:extLst>
              <a:ext uri="{FF2B5EF4-FFF2-40B4-BE49-F238E27FC236}">
                <a16:creationId xmlns:a16="http://schemas.microsoft.com/office/drawing/2014/main" id="{8D23B9F6-78EE-36EB-4A21-B97894AA783F}"/>
              </a:ext>
            </a:extLst>
          </p:cNvPr>
          <p:cNvSpPr txBox="1"/>
          <p:nvPr/>
        </p:nvSpPr>
        <p:spPr>
          <a:xfrm>
            <a:off x="1132114" y="1696984"/>
            <a:ext cx="9217716" cy="461665"/>
          </a:xfrm>
          <a:prstGeom prst="rect">
            <a:avLst/>
          </a:prstGeom>
          <a:noFill/>
        </p:spPr>
        <p:txBody>
          <a:bodyPr wrap="none" rtlCol="0">
            <a:spAutoFit/>
          </a:bodyPr>
          <a:lstStyle/>
          <a:p>
            <a:r>
              <a:rPr lang="en-US" sz="2400" dirty="0"/>
              <a:t>Chief Complaint:  High Blood Pressure, Headaches, Stress, Stomach pain, </a:t>
            </a:r>
          </a:p>
        </p:txBody>
      </p:sp>
      <p:sp>
        <p:nvSpPr>
          <p:cNvPr id="8" name="TextBox 7">
            <a:extLst>
              <a:ext uri="{FF2B5EF4-FFF2-40B4-BE49-F238E27FC236}">
                <a16:creationId xmlns:a16="http://schemas.microsoft.com/office/drawing/2014/main" id="{D2C81C74-37C4-BFB2-BBC8-A9415F6708D5}"/>
              </a:ext>
            </a:extLst>
          </p:cNvPr>
          <p:cNvSpPr txBox="1"/>
          <p:nvPr/>
        </p:nvSpPr>
        <p:spPr>
          <a:xfrm>
            <a:off x="1358537" y="2235727"/>
            <a:ext cx="4893904" cy="461665"/>
          </a:xfrm>
          <a:prstGeom prst="rect">
            <a:avLst/>
          </a:prstGeom>
          <a:noFill/>
        </p:spPr>
        <p:txBody>
          <a:bodyPr wrap="none" rtlCol="0">
            <a:spAutoFit/>
          </a:bodyPr>
          <a:lstStyle/>
          <a:p>
            <a:r>
              <a:rPr lang="en-US" sz="2400" dirty="0"/>
              <a:t>Family history, Cardiovascular Disease</a:t>
            </a:r>
          </a:p>
        </p:txBody>
      </p:sp>
      <p:sp>
        <p:nvSpPr>
          <p:cNvPr id="9" name="Rectangle 8">
            <a:extLst>
              <a:ext uri="{FF2B5EF4-FFF2-40B4-BE49-F238E27FC236}">
                <a16:creationId xmlns:a16="http://schemas.microsoft.com/office/drawing/2014/main" id="{0C6370C1-9E71-E4F4-DE65-B00751080124}"/>
              </a:ext>
            </a:extLst>
          </p:cNvPr>
          <p:cNvSpPr/>
          <p:nvPr/>
        </p:nvSpPr>
        <p:spPr>
          <a:xfrm>
            <a:off x="6213409" y="2360023"/>
            <a:ext cx="304800" cy="2699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6DC3DB2-0314-2D6A-8CAF-6EE4426ED9DD}"/>
              </a:ext>
            </a:extLst>
          </p:cNvPr>
          <p:cNvSpPr txBox="1"/>
          <p:nvPr/>
        </p:nvSpPr>
        <p:spPr>
          <a:xfrm>
            <a:off x="6629050" y="2235726"/>
            <a:ext cx="1048685" cy="461665"/>
          </a:xfrm>
          <a:prstGeom prst="rect">
            <a:avLst/>
          </a:prstGeom>
          <a:noFill/>
        </p:spPr>
        <p:txBody>
          <a:bodyPr wrap="none" rtlCol="0">
            <a:spAutoFit/>
          </a:bodyPr>
          <a:lstStyle/>
          <a:p>
            <a:r>
              <a:rPr lang="en-US" sz="2400" dirty="0"/>
              <a:t>Cancer</a:t>
            </a:r>
          </a:p>
        </p:txBody>
      </p:sp>
      <p:sp>
        <p:nvSpPr>
          <p:cNvPr id="11" name="Rectangle 10">
            <a:extLst>
              <a:ext uri="{FF2B5EF4-FFF2-40B4-BE49-F238E27FC236}">
                <a16:creationId xmlns:a16="http://schemas.microsoft.com/office/drawing/2014/main" id="{D5B1395A-6897-BCE3-2B6A-6A83418A3C2F}"/>
              </a:ext>
            </a:extLst>
          </p:cNvPr>
          <p:cNvSpPr/>
          <p:nvPr/>
        </p:nvSpPr>
        <p:spPr>
          <a:xfrm>
            <a:off x="7788576" y="2368732"/>
            <a:ext cx="304800" cy="2699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9BDB705-E488-1854-CEF1-C5D151361451}"/>
              </a:ext>
            </a:extLst>
          </p:cNvPr>
          <p:cNvSpPr txBox="1"/>
          <p:nvPr/>
        </p:nvSpPr>
        <p:spPr>
          <a:xfrm>
            <a:off x="8285515" y="2235726"/>
            <a:ext cx="2821798" cy="461665"/>
          </a:xfrm>
          <a:prstGeom prst="rect">
            <a:avLst/>
          </a:prstGeom>
          <a:noFill/>
        </p:spPr>
        <p:txBody>
          <a:bodyPr wrap="none" rtlCol="0">
            <a:spAutoFit/>
          </a:bodyPr>
          <a:lstStyle/>
          <a:p>
            <a:r>
              <a:rPr lang="en-US" sz="2400" dirty="0"/>
              <a:t>Autoimmune disease</a:t>
            </a:r>
          </a:p>
        </p:txBody>
      </p:sp>
      <p:sp>
        <p:nvSpPr>
          <p:cNvPr id="13" name="Rectangle 12">
            <a:extLst>
              <a:ext uri="{FF2B5EF4-FFF2-40B4-BE49-F238E27FC236}">
                <a16:creationId xmlns:a16="http://schemas.microsoft.com/office/drawing/2014/main" id="{3D971F55-84E2-398D-540F-0F9EFA86A2B2}"/>
              </a:ext>
            </a:extLst>
          </p:cNvPr>
          <p:cNvSpPr/>
          <p:nvPr/>
        </p:nvSpPr>
        <p:spPr>
          <a:xfrm>
            <a:off x="11136856" y="2360023"/>
            <a:ext cx="304800" cy="2699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DFB5BB-DA43-17D8-608A-0B4484877358}"/>
              </a:ext>
            </a:extLst>
          </p:cNvPr>
          <p:cNvSpPr txBox="1"/>
          <p:nvPr/>
        </p:nvSpPr>
        <p:spPr>
          <a:xfrm>
            <a:off x="3338284" y="2638698"/>
            <a:ext cx="1991251" cy="461665"/>
          </a:xfrm>
          <a:prstGeom prst="rect">
            <a:avLst/>
          </a:prstGeom>
          <a:noFill/>
        </p:spPr>
        <p:txBody>
          <a:bodyPr wrap="none" rtlCol="0">
            <a:spAutoFit/>
          </a:bodyPr>
          <a:lstStyle/>
          <a:p>
            <a:r>
              <a:rPr lang="en-US" sz="2400" dirty="0"/>
              <a:t>Other_______</a:t>
            </a:r>
          </a:p>
        </p:txBody>
      </p:sp>
      <p:sp>
        <p:nvSpPr>
          <p:cNvPr id="15" name="TextBox 14">
            <a:extLst>
              <a:ext uri="{FF2B5EF4-FFF2-40B4-BE49-F238E27FC236}">
                <a16:creationId xmlns:a16="http://schemas.microsoft.com/office/drawing/2014/main" id="{8ECA5FF1-9C9A-430F-3D1E-B0DEF11D7CAB}"/>
              </a:ext>
            </a:extLst>
          </p:cNvPr>
          <p:cNvSpPr txBox="1"/>
          <p:nvPr/>
        </p:nvSpPr>
        <p:spPr>
          <a:xfrm>
            <a:off x="3424461" y="3107175"/>
            <a:ext cx="1818896" cy="369332"/>
          </a:xfrm>
          <a:prstGeom prst="rect">
            <a:avLst/>
          </a:prstGeom>
          <a:noFill/>
        </p:spPr>
        <p:txBody>
          <a:bodyPr wrap="none" rtlCol="0">
            <a:spAutoFit/>
          </a:bodyPr>
          <a:lstStyle/>
          <a:p>
            <a:r>
              <a:rPr lang="en-US" dirty="0"/>
              <a:t>HQP Key Findings</a:t>
            </a:r>
          </a:p>
        </p:txBody>
      </p:sp>
      <p:sp>
        <p:nvSpPr>
          <p:cNvPr id="16" name="TextBox 15">
            <a:extLst>
              <a:ext uri="{FF2B5EF4-FFF2-40B4-BE49-F238E27FC236}">
                <a16:creationId xmlns:a16="http://schemas.microsoft.com/office/drawing/2014/main" id="{A91F10E2-0A02-C143-198B-1671CBF8A544}"/>
              </a:ext>
            </a:extLst>
          </p:cNvPr>
          <p:cNvSpPr txBox="1"/>
          <p:nvPr/>
        </p:nvSpPr>
        <p:spPr>
          <a:xfrm>
            <a:off x="1352777" y="3429000"/>
            <a:ext cx="9936479" cy="3416320"/>
          </a:xfrm>
          <a:prstGeom prst="rect">
            <a:avLst/>
          </a:prstGeom>
          <a:noFill/>
        </p:spPr>
        <p:txBody>
          <a:bodyPr wrap="square" rtlCol="0">
            <a:spAutoFit/>
          </a:bodyPr>
          <a:lstStyle/>
          <a:p>
            <a:r>
              <a:rPr lang="en-US" dirty="0"/>
              <a:t>SDNN:37 (low) – reduced ability to adapt to stress</a:t>
            </a:r>
          </a:p>
          <a:p>
            <a:r>
              <a:rPr lang="en-US" dirty="0"/>
              <a:t>RMSSD: 25 (Low-normal) – limited recovery capacity</a:t>
            </a:r>
          </a:p>
          <a:p>
            <a:r>
              <a:rPr lang="en-US" dirty="0"/>
              <a:t>Stress Index: 134 (high) – elevated nervous system load</a:t>
            </a:r>
          </a:p>
          <a:p>
            <a:r>
              <a:rPr lang="en-US" dirty="0"/>
              <a:t>Total Power: 1230 (Low) reduced energy reserves</a:t>
            </a:r>
          </a:p>
          <a:p>
            <a:r>
              <a:rPr lang="en-US" dirty="0"/>
              <a:t>LF% 49% high. When high can be an indication of mental stress and when high can reflect a hard time regulating blood pressure(Baroreflex regulation) and when high it can be higher sympathetic nervous system activity. (fight or Flight).</a:t>
            </a:r>
          </a:p>
          <a:p>
            <a:r>
              <a:rPr lang="en-US" dirty="0"/>
              <a:t>HF% 18% (low) – reduced parasympathetic activity.  This equates to reduced breaks to offset the stress response. On going stress chronic stress chemistry without the ability to slow it down creates issues with the immune and Central Nervous system, digestive system etc.</a:t>
            </a:r>
          </a:p>
          <a:p>
            <a:r>
              <a:rPr lang="en-US" dirty="0"/>
              <a:t>VLF% 32% (Elevated) Represents Central nervous system stress load. Metabolic Issues. Can be deeply stored emotional trauma stored in the limbic system.</a:t>
            </a:r>
          </a:p>
        </p:txBody>
      </p:sp>
    </p:spTree>
    <p:extLst>
      <p:ext uri="{BB962C8B-B14F-4D97-AF65-F5344CB8AC3E}">
        <p14:creationId xmlns:p14="http://schemas.microsoft.com/office/powerpoint/2010/main" val="1997506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87E6A-8A65-29C8-74A2-805805BC4816}"/>
              </a:ext>
            </a:extLst>
          </p:cNvPr>
          <p:cNvSpPr txBox="1"/>
          <p:nvPr/>
        </p:nvSpPr>
        <p:spPr>
          <a:xfrm>
            <a:off x="2969623" y="89543"/>
            <a:ext cx="4973413" cy="646331"/>
          </a:xfrm>
          <a:prstGeom prst="rect">
            <a:avLst/>
          </a:prstGeom>
          <a:noFill/>
        </p:spPr>
        <p:txBody>
          <a:bodyPr wrap="none" rtlCol="0">
            <a:spAutoFit/>
          </a:bodyPr>
          <a:lstStyle/>
          <a:p>
            <a:r>
              <a:rPr lang="en-US" sz="3600" dirty="0"/>
              <a:t>Summary for this section:</a:t>
            </a:r>
          </a:p>
        </p:txBody>
      </p:sp>
      <p:sp>
        <p:nvSpPr>
          <p:cNvPr id="3" name="TextBox 2">
            <a:extLst>
              <a:ext uri="{FF2B5EF4-FFF2-40B4-BE49-F238E27FC236}">
                <a16:creationId xmlns:a16="http://schemas.microsoft.com/office/drawing/2014/main" id="{B9A0B69A-575C-17A5-F1D1-378115259007}"/>
              </a:ext>
            </a:extLst>
          </p:cNvPr>
          <p:cNvSpPr txBox="1"/>
          <p:nvPr/>
        </p:nvSpPr>
        <p:spPr>
          <a:xfrm>
            <a:off x="1889760" y="1349828"/>
            <a:ext cx="7175863" cy="1200329"/>
          </a:xfrm>
          <a:prstGeom prst="rect">
            <a:avLst/>
          </a:prstGeom>
          <a:noFill/>
        </p:spPr>
        <p:txBody>
          <a:bodyPr wrap="square" rtlCol="0">
            <a:spAutoFit/>
          </a:bodyPr>
          <a:lstStyle/>
          <a:p>
            <a:r>
              <a:rPr lang="en-US" dirty="0"/>
              <a:t>The nervous system is operating in a chronic “fight- or Flight” pattern with reduced recovery ability and underlying emotional/physiology exhaustion. Looking at the 4 quadrants which comes from these scores will indicate how to off set this pattern and the best way to safely move ahead. </a:t>
            </a:r>
          </a:p>
        </p:txBody>
      </p:sp>
      <p:sp>
        <p:nvSpPr>
          <p:cNvPr id="6" name="TextBox 5">
            <a:extLst>
              <a:ext uri="{FF2B5EF4-FFF2-40B4-BE49-F238E27FC236}">
                <a16:creationId xmlns:a16="http://schemas.microsoft.com/office/drawing/2014/main" id="{21AD77D4-FD81-BA4F-765B-6DE84EF85273}"/>
              </a:ext>
            </a:extLst>
          </p:cNvPr>
          <p:cNvSpPr txBox="1"/>
          <p:nvPr/>
        </p:nvSpPr>
        <p:spPr>
          <a:xfrm>
            <a:off x="3169920" y="3059668"/>
            <a:ext cx="2612959" cy="369332"/>
          </a:xfrm>
          <a:prstGeom prst="rect">
            <a:avLst/>
          </a:prstGeom>
          <a:noFill/>
        </p:spPr>
        <p:txBody>
          <a:bodyPr wrap="none" rtlCol="0">
            <a:spAutoFit/>
          </a:bodyPr>
          <a:lstStyle/>
          <a:p>
            <a:r>
              <a:rPr lang="en-US" dirty="0"/>
              <a:t>Quadrant Chart goes here</a:t>
            </a:r>
          </a:p>
        </p:txBody>
      </p:sp>
    </p:spTree>
    <p:extLst>
      <p:ext uri="{BB962C8B-B14F-4D97-AF65-F5344CB8AC3E}">
        <p14:creationId xmlns:p14="http://schemas.microsoft.com/office/powerpoint/2010/main" val="2699675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8FBB6-5B55-151B-4777-63E2273615D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35F4C96-6EA9-C5EE-D4C2-FF43E52DEA25}"/>
              </a:ext>
            </a:extLst>
          </p:cNvPr>
          <p:cNvSpPr/>
          <p:nvPr/>
        </p:nvSpPr>
        <p:spPr>
          <a:xfrm>
            <a:off x="2300287" y="1243013"/>
            <a:ext cx="3443287" cy="21859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2D938D5-8244-8D8A-7C38-9ABB4EDAF8EF}"/>
              </a:ext>
            </a:extLst>
          </p:cNvPr>
          <p:cNvSpPr/>
          <p:nvPr/>
        </p:nvSpPr>
        <p:spPr>
          <a:xfrm>
            <a:off x="5743574" y="1243012"/>
            <a:ext cx="3443287" cy="21859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F76B168-EA1C-D57B-003E-06F02149B2A3}"/>
              </a:ext>
            </a:extLst>
          </p:cNvPr>
          <p:cNvSpPr/>
          <p:nvPr/>
        </p:nvSpPr>
        <p:spPr>
          <a:xfrm>
            <a:off x="2300287" y="3428997"/>
            <a:ext cx="3443287" cy="21859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D185DA-F468-CD16-2F92-61141BF10CE4}"/>
              </a:ext>
            </a:extLst>
          </p:cNvPr>
          <p:cNvSpPr/>
          <p:nvPr/>
        </p:nvSpPr>
        <p:spPr>
          <a:xfrm>
            <a:off x="5743574" y="3428998"/>
            <a:ext cx="3443287" cy="218598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102F1AC-A563-4F67-EE53-12C3293CF226}"/>
              </a:ext>
            </a:extLst>
          </p:cNvPr>
          <p:cNvSpPr txBox="1"/>
          <p:nvPr/>
        </p:nvSpPr>
        <p:spPr>
          <a:xfrm>
            <a:off x="6182067" y="1243011"/>
            <a:ext cx="1871025" cy="523220"/>
          </a:xfrm>
          <a:prstGeom prst="rect">
            <a:avLst/>
          </a:prstGeom>
          <a:noFill/>
        </p:spPr>
        <p:txBody>
          <a:bodyPr wrap="none" rtlCol="0">
            <a:spAutoFit/>
          </a:bodyPr>
          <a:lstStyle/>
          <a:p>
            <a:r>
              <a:rPr lang="en-US" sz="2800" b="1" dirty="0"/>
              <a:t>Quadrant 1</a:t>
            </a:r>
          </a:p>
        </p:txBody>
      </p:sp>
      <p:sp>
        <p:nvSpPr>
          <p:cNvPr id="8" name="TextBox 7">
            <a:extLst>
              <a:ext uri="{FF2B5EF4-FFF2-40B4-BE49-F238E27FC236}">
                <a16:creationId xmlns:a16="http://schemas.microsoft.com/office/drawing/2014/main" id="{EA6717ED-732E-C110-45FB-B54884779C9F}"/>
              </a:ext>
            </a:extLst>
          </p:cNvPr>
          <p:cNvSpPr txBox="1"/>
          <p:nvPr/>
        </p:nvSpPr>
        <p:spPr>
          <a:xfrm>
            <a:off x="5743574" y="1828173"/>
            <a:ext cx="3143251" cy="830997"/>
          </a:xfrm>
          <a:prstGeom prst="rect">
            <a:avLst/>
          </a:prstGeom>
          <a:noFill/>
        </p:spPr>
        <p:txBody>
          <a:bodyPr wrap="square" rtlCol="0">
            <a:spAutoFit/>
          </a:bodyPr>
          <a:lstStyle/>
          <a:p>
            <a:r>
              <a:rPr lang="en-US" sz="2400" b="1" dirty="0"/>
              <a:t>“High Emotional Load and weak regulation”</a:t>
            </a:r>
          </a:p>
        </p:txBody>
      </p:sp>
      <p:sp>
        <p:nvSpPr>
          <p:cNvPr id="9" name="TextBox 8">
            <a:extLst>
              <a:ext uri="{FF2B5EF4-FFF2-40B4-BE49-F238E27FC236}">
                <a16:creationId xmlns:a16="http://schemas.microsoft.com/office/drawing/2014/main" id="{3CF3A48B-4838-1695-AC9B-92063C09781B}"/>
              </a:ext>
            </a:extLst>
          </p:cNvPr>
          <p:cNvSpPr txBox="1"/>
          <p:nvPr/>
        </p:nvSpPr>
        <p:spPr>
          <a:xfrm>
            <a:off x="6182067" y="3428997"/>
            <a:ext cx="1871025" cy="523220"/>
          </a:xfrm>
          <a:prstGeom prst="rect">
            <a:avLst/>
          </a:prstGeom>
          <a:noFill/>
        </p:spPr>
        <p:txBody>
          <a:bodyPr wrap="none" rtlCol="0">
            <a:spAutoFit/>
          </a:bodyPr>
          <a:lstStyle/>
          <a:p>
            <a:r>
              <a:rPr lang="en-US" sz="2800" b="1" dirty="0"/>
              <a:t>Quadrant 4</a:t>
            </a:r>
          </a:p>
        </p:txBody>
      </p:sp>
      <p:sp>
        <p:nvSpPr>
          <p:cNvPr id="10" name="TextBox 9">
            <a:extLst>
              <a:ext uri="{FF2B5EF4-FFF2-40B4-BE49-F238E27FC236}">
                <a16:creationId xmlns:a16="http://schemas.microsoft.com/office/drawing/2014/main" id="{6CC36A4F-81FC-363A-34FD-1A617DC09A7E}"/>
              </a:ext>
            </a:extLst>
          </p:cNvPr>
          <p:cNvSpPr txBox="1"/>
          <p:nvPr/>
        </p:nvSpPr>
        <p:spPr>
          <a:xfrm>
            <a:off x="5869475" y="3952603"/>
            <a:ext cx="3191483" cy="830997"/>
          </a:xfrm>
          <a:prstGeom prst="rect">
            <a:avLst/>
          </a:prstGeom>
          <a:noFill/>
        </p:spPr>
        <p:txBody>
          <a:bodyPr wrap="square" rtlCol="0">
            <a:spAutoFit/>
          </a:bodyPr>
          <a:lstStyle/>
          <a:p>
            <a:r>
              <a:rPr lang="en-US" sz="2400" b="1" dirty="0"/>
              <a:t>“Low Emotional load and strong resilience”</a:t>
            </a:r>
          </a:p>
        </p:txBody>
      </p:sp>
      <p:sp>
        <p:nvSpPr>
          <p:cNvPr id="11" name="TextBox 10">
            <a:extLst>
              <a:ext uri="{FF2B5EF4-FFF2-40B4-BE49-F238E27FC236}">
                <a16:creationId xmlns:a16="http://schemas.microsoft.com/office/drawing/2014/main" id="{B000893B-E64E-2518-157E-B9DDDBB9E56E}"/>
              </a:ext>
            </a:extLst>
          </p:cNvPr>
          <p:cNvSpPr txBox="1"/>
          <p:nvPr/>
        </p:nvSpPr>
        <p:spPr>
          <a:xfrm>
            <a:off x="3156283" y="1304953"/>
            <a:ext cx="1871025" cy="523220"/>
          </a:xfrm>
          <a:prstGeom prst="rect">
            <a:avLst/>
          </a:prstGeom>
          <a:noFill/>
        </p:spPr>
        <p:txBody>
          <a:bodyPr wrap="none" rtlCol="0">
            <a:spAutoFit/>
          </a:bodyPr>
          <a:lstStyle/>
          <a:p>
            <a:r>
              <a:rPr lang="en-US" sz="2800" b="1" dirty="0"/>
              <a:t>Quadrant 2</a:t>
            </a:r>
          </a:p>
        </p:txBody>
      </p:sp>
      <p:sp>
        <p:nvSpPr>
          <p:cNvPr id="12" name="TextBox 11">
            <a:extLst>
              <a:ext uri="{FF2B5EF4-FFF2-40B4-BE49-F238E27FC236}">
                <a16:creationId xmlns:a16="http://schemas.microsoft.com/office/drawing/2014/main" id="{05B73AE3-7F91-269B-7313-73EC1637F2F0}"/>
              </a:ext>
            </a:extLst>
          </p:cNvPr>
          <p:cNvSpPr txBox="1"/>
          <p:nvPr/>
        </p:nvSpPr>
        <p:spPr>
          <a:xfrm>
            <a:off x="2681285" y="1753208"/>
            <a:ext cx="3062289" cy="830997"/>
          </a:xfrm>
          <a:prstGeom prst="rect">
            <a:avLst/>
          </a:prstGeom>
          <a:noFill/>
        </p:spPr>
        <p:txBody>
          <a:bodyPr wrap="square" rtlCol="0">
            <a:spAutoFit/>
          </a:bodyPr>
          <a:lstStyle/>
          <a:p>
            <a:r>
              <a:rPr lang="en-US" sz="2400" b="1" dirty="0"/>
              <a:t>“High emotional load but strong resilience”</a:t>
            </a:r>
          </a:p>
        </p:txBody>
      </p:sp>
      <p:sp>
        <p:nvSpPr>
          <p:cNvPr id="13" name="TextBox 12">
            <a:extLst>
              <a:ext uri="{FF2B5EF4-FFF2-40B4-BE49-F238E27FC236}">
                <a16:creationId xmlns:a16="http://schemas.microsoft.com/office/drawing/2014/main" id="{614F4622-E8F2-C2BA-1162-E0866A721C2B}"/>
              </a:ext>
            </a:extLst>
          </p:cNvPr>
          <p:cNvSpPr txBox="1"/>
          <p:nvPr/>
        </p:nvSpPr>
        <p:spPr>
          <a:xfrm>
            <a:off x="3276916" y="3428996"/>
            <a:ext cx="1871025" cy="523220"/>
          </a:xfrm>
          <a:prstGeom prst="rect">
            <a:avLst/>
          </a:prstGeom>
          <a:noFill/>
        </p:spPr>
        <p:txBody>
          <a:bodyPr wrap="none" rtlCol="0">
            <a:spAutoFit/>
          </a:bodyPr>
          <a:lstStyle/>
          <a:p>
            <a:r>
              <a:rPr lang="en-US" sz="2800" b="1" dirty="0"/>
              <a:t>Quadrant 3</a:t>
            </a:r>
          </a:p>
        </p:txBody>
      </p:sp>
      <p:sp>
        <p:nvSpPr>
          <p:cNvPr id="14" name="TextBox 13">
            <a:extLst>
              <a:ext uri="{FF2B5EF4-FFF2-40B4-BE49-F238E27FC236}">
                <a16:creationId xmlns:a16="http://schemas.microsoft.com/office/drawing/2014/main" id="{8C457750-1D20-1A89-DA48-710625ECB7FD}"/>
              </a:ext>
            </a:extLst>
          </p:cNvPr>
          <p:cNvSpPr txBox="1"/>
          <p:nvPr/>
        </p:nvSpPr>
        <p:spPr>
          <a:xfrm>
            <a:off x="2765755" y="3975859"/>
            <a:ext cx="3128963" cy="830997"/>
          </a:xfrm>
          <a:prstGeom prst="rect">
            <a:avLst/>
          </a:prstGeom>
          <a:noFill/>
        </p:spPr>
        <p:txBody>
          <a:bodyPr wrap="square" rtlCol="0">
            <a:spAutoFit/>
          </a:bodyPr>
          <a:lstStyle/>
          <a:p>
            <a:r>
              <a:rPr lang="en-US" sz="2400" b="1" dirty="0"/>
              <a:t>“Low emotional load and weak regulation”</a:t>
            </a:r>
          </a:p>
        </p:txBody>
      </p:sp>
      <p:sp>
        <p:nvSpPr>
          <p:cNvPr id="15" name="TextBox 14">
            <a:extLst>
              <a:ext uri="{FF2B5EF4-FFF2-40B4-BE49-F238E27FC236}">
                <a16:creationId xmlns:a16="http://schemas.microsoft.com/office/drawing/2014/main" id="{4FCD21EF-779E-C8B5-DB47-63F34A41DDC2}"/>
              </a:ext>
            </a:extLst>
          </p:cNvPr>
          <p:cNvSpPr txBox="1"/>
          <p:nvPr/>
        </p:nvSpPr>
        <p:spPr>
          <a:xfrm>
            <a:off x="2308742" y="2976836"/>
            <a:ext cx="3484159" cy="369332"/>
          </a:xfrm>
          <a:prstGeom prst="rect">
            <a:avLst/>
          </a:prstGeom>
          <a:noFill/>
        </p:spPr>
        <p:txBody>
          <a:bodyPr wrap="none" rtlCol="0">
            <a:spAutoFit/>
          </a:bodyPr>
          <a:lstStyle/>
          <a:p>
            <a:r>
              <a:rPr lang="en-US" dirty="0">
                <a:solidFill>
                  <a:srgbClr val="FFFF00"/>
                </a:solidFill>
                <a:latin typeface="Arial Black" panose="020B0A04020102020204" pitchFamily="34" charset="0"/>
              </a:rPr>
              <a:t>ARI High (good resilience}</a:t>
            </a:r>
          </a:p>
        </p:txBody>
      </p:sp>
      <p:sp>
        <p:nvSpPr>
          <p:cNvPr id="16" name="TextBox 15">
            <a:extLst>
              <a:ext uri="{FF2B5EF4-FFF2-40B4-BE49-F238E27FC236}">
                <a16:creationId xmlns:a16="http://schemas.microsoft.com/office/drawing/2014/main" id="{83E38182-923D-5D61-4677-20CFB96C5574}"/>
              </a:ext>
            </a:extLst>
          </p:cNvPr>
          <p:cNvSpPr txBox="1"/>
          <p:nvPr/>
        </p:nvSpPr>
        <p:spPr>
          <a:xfrm>
            <a:off x="2760992" y="2566090"/>
            <a:ext cx="2792083" cy="369332"/>
          </a:xfrm>
          <a:prstGeom prst="rect">
            <a:avLst/>
          </a:prstGeom>
          <a:noFill/>
        </p:spPr>
        <p:txBody>
          <a:bodyPr wrap="square" rtlCol="0">
            <a:spAutoFit/>
          </a:bodyPr>
          <a:lstStyle/>
          <a:p>
            <a:r>
              <a:rPr lang="en-US" dirty="0">
                <a:solidFill>
                  <a:srgbClr val="FFFF00"/>
                </a:solidFill>
                <a:latin typeface="Arial Black" panose="020B0A04020102020204" pitchFamily="34" charset="0"/>
              </a:rPr>
              <a:t>(High ELI Load)</a:t>
            </a:r>
          </a:p>
        </p:txBody>
      </p:sp>
      <p:sp>
        <p:nvSpPr>
          <p:cNvPr id="3" name="TextBox 2">
            <a:extLst>
              <a:ext uri="{FF2B5EF4-FFF2-40B4-BE49-F238E27FC236}">
                <a16:creationId xmlns:a16="http://schemas.microsoft.com/office/drawing/2014/main" id="{9A7198B2-588F-25DC-A752-512B62D883A2}"/>
              </a:ext>
            </a:extLst>
          </p:cNvPr>
          <p:cNvSpPr txBox="1"/>
          <p:nvPr/>
        </p:nvSpPr>
        <p:spPr>
          <a:xfrm>
            <a:off x="6013780" y="2584205"/>
            <a:ext cx="2121093" cy="369332"/>
          </a:xfrm>
          <a:prstGeom prst="rect">
            <a:avLst/>
          </a:prstGeom>
          <a:noFill/>
        </p:spPr>
        <p:txBody>
          <a:bodyPr wrap="none" rtlCol="0">
            <a:spAutoFit/>
          </a:bodyPr>
          <a:lstStyle/>
          <a:p>
            <a:r>
              <a:rPr lang="en-US" dirty="0">
                <a:solidFill>
                  <a:srgbClr val="FFFF00"/>
                </a:solidFill>
                <a:latin typeface="Arial Black" panose="020B0A04020102020204" pitchFamily="34" charset="0"/>
              </a:rPr>
              <a:t>(High ELI Load)</a:t>
            </a:r>
          </a:p>
        </p:txBody>
      </p:sp>
      <p:sp>
        <p:nvSpPr>
          <p:cNvPr id="19" name="TextBox 18">
            <a:extLst>
              <a:ext uri="{FF2B5EF4-FFF2-40B4-BE49-F238E27FC236}">
                <a16:creationId xmlns:a16="http://schemas.microsoft.com/office/drawing/2014/main" id="{09FD13C3-24FF-4AE5-36E7-62B55596CF39}"/>
              </a:ext>
            </a:extLst>
          </p:cNvPr>
          <p:cNvSpPr txBox="1"/>
          <p:nvPr/>
        </p:nvSpPr>
        <p:spPr>
          <a:xfrm>
            <a:off x="6182067" y="2976836"/>
            <a:ext cx="1232069" cy="369332"/>
          </a:xfrm>
          <a:prstGeom prst="rect">
            <a:avLst/>
          </a:prstGeom>
          <a:noFill/>
        </p:spPr>
        <p:txBody>
          <a:bodyPr wrap="none" rtlCol="0">
            <a:spAutoFit/>
          </a:bodyPr>
          <a:lstStyle/>
          <a:p>
            <a:r>
              <a:rPr lang="en-US" dirty="0">
                <a:solidFill>
                  <a:srgbClr val="FFFF00"/>
                </a:solidFill>
                <a:latin typeface="Arial Black" panose="020B0A04020102020204" pitchFamily="34" charset="0"/>
              </a:rPr>
              <a:t>Low ARI</a:t>
            </a:r>
          </a:p>
        </p:txBody>
      </p:sp>
      <p:sp>
        <p:nvSpPr>
          <p:cNvPr id="20" name="TextBox 19">
            <a:extLst>
              <a:ext uri="{FF2B5EF4-FFF2-40B4-BE49-F238E27FC236}">
                <a16:creationId xmlns:a16="http://schemas.microsoft.com/office/drawing/2014/main" id="{F96BDB09-01C1-2D44-A161-EA97C49CA0D9}"/>
              </a:ext>
            </a:extLst>
          </p:cNvPr>
          <p:cNvSpPr txBox="1"/>
          <p:nvPr/>
        </p:nvSpPr>
        <p:spPr>
          <a:xfrm>
            <a:off x="3494996" y="4656922"/>
            <a:ext cx="1193596" cy="369332"/>
          </a:xfrm>
          <a:prstGeom prst="rect">
            <a:avLst/>
          </a:prstGeom>
          <a:noFill/>
        </p:spPr>
        <p:txBody>
          <a:bodyPr wrap="none" rtlCol="0">
            <a:spAutoFit/>
          </a:bodyPr>
          <a:lstStyle/>
          <a:p>
            <a:r>
              <a:rPr lang="en-US" dirty="0">
                <a:solidFill>
                  <a:srgbClr val="FFFF00"/>
                </a:solidFill>
                <a:latin typeface="Arial Black" panose="020B0A04020102020204" pitchFamily="34" charset="0"/>
              </a:rPr>
              <a:t>Low ELI</a:t>
            </a:r>
          </a:p>
        </p:txBody>
      </p:sp>
      <p:sp>
        <p:nvSpPr>
          <p:cNvPr id="21" name="TextBox 20">
            <a:extLst>
              <a:ext uri="{FF2B5EF4-FFF2-40B4-BE49-F238E27FC236}">
                <a16:creationId xmlns:a16="http://schemas.microsoft.com/office/drawing/2014/main" id="{2CB46D5B-D91F-F286-D8B1-ED9D85F92983}"/>
              </a:ext>
            </a:extLst>
          </p:cNvPr>
          <p:cNvSpPr txBox="1"/>
          <p:nvPr/>
        </p:nvSpPr>
        <p:spPr>
          <a:xfrm>
            <a:off x="3475759" y="5036608"/>
            <a:ext cx="1232069" cy="369332"/>
          </a:xfrm>
          <a:prstGeom prst="rect">
            <a:avLst/>
          </a:prstGeom>
          <a:noFill/>
        </p:spPr>
        <p:txBody>
          <a:bodyPr wrap="none" rtlCol="0">
            <a:spAutoFit/>
          </a:bodyPr>
          <a:lstStyle/>
          <a:p>
            <a:r>
              <a:rPr lang="en-US" dirty="0">
                <a:solidFill>
                  <a:srgbClr val="FFFF00"/>
                </a:solidFill>
                <a:latin typeface="Arial Black" panose="020B0A04020102020204" pitchFamily="34" charset="0"/>
              </a:rPr>
              <a:t>Low ARI</a:t>
            </a:r>
          </a:p>
        </p:txBody>
      </p:sp>
      <p:sp>
        <p:nvSpPr>
          <p:cNvPr id="22" name="TextBox 21">
            <a:extLst>
              <a:ext uri="{FF2B5EF4-FFF2-40B4-BE49-F238E27FC236}">
                <a16:creationId xmlns:a16="http://schemas.microsoft.com/office/drawing/2014/main" id="{11C225C5-1B10-6664-15F6-333E51207B0E}"/>
              </a:ext>
            </a:extLst>
          </p:cNvPr>
          <p:cNvSpPr txBox="1"/>
          <p:nvPr/>
        </p:nvSpPr>
        <p:spPr>
          <a:xfrm>
            <a:off x="6333666" y="4667865"/>
            <a:ext cx="1193596" cy="369332"/>
          </a:xfrm>
          <a:prstGeom prst="rect">
            <a:avLst/>
          </a:prstGeom>
          <a:noFill/>
        </p:spPr>
        <p:txBody>
          <a:bodyPr wrap="none" rtlCol="0">
            <a:spAutoFit/>
          </a:bodyPr>
          <a:lstStyle/>
          <a:p>
            <a:r>
              <a:rPr lang="en-US" dirty="0">
                <a:solidFill>
                  <a:srgbClr val="FFFF00"/>
                </a:solidFill>
                <a:latin typeface="Arial Black" panose="020B0A04020102020204" pitchFamily="34" charset="0"/>
              </a:rPr>
              <a:t>Low ELI</a:t>
            </a:r>
          </a:p>
        </p:txBody>
      </p:sp>
      <p:sp>
        <p:nvSpPr>
          <p:cNvPr id="23" name="TextBox 22">
            <a:extLst>
              <a:ext uri="{FF2B5EF4-FFF2-40B4-BE49-F238E27FC236}">
                <a16:creationId xmlns:a16="http://schemas.microsoft.com/office/drawing/2014/main" id="{27090B10-B5E4-9AB8-34FA-6CA41E3722E9}"/>
              </a:ext>
            </a:extLst>
          </p:cNvPr>
          <p:cNvSpPr txBox="1"/>
          <p:nvPr/>
        </p:nvSpPr>
        <p:spPr>
          <a:xfrm>
            <a:off x="6307421" y="5036608"/>
            <a:ext cx="1287532" cy="369332"/>
          </a:xfrm>
          <a:prstGeom prst="rect">
            <a:avLst/>
          </a:prstGeom>
          <a:noFill/>
        </p:spPr>
        <p:txBody>
          <a:bodyPr wrap="none" rtlCol="0">
            <a:spAutoFit/>
          </a:bodyPr>
          <a:lstStyle/>
          <a:p>
            <a:r>
              <a:rPr lang="en-US" dirty="0">
                <a:solidFill>
                  <a:srgbClr val="FFFF00"/>
                </a:solidFill>
                <a:latin typeface="Arial Black" panose="020B0A04020102020204" pitchFamily="34" charset="0"/>
              </a:rPr>
              <a:t>High ARI</a:t>
            </a:r>
          </a:p>
        </p:txBody>
      </p:sp>
    </p:spTree>
    <p:extLst>
      <p:ext uri="{BB962C8B-B14F-4D97-AF65-F5344CB8AC3E}">
        <p14:creationId xmlns:p14="http://schemas.microsoft.com/office/powerpoint/2010/main" val="2527417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1DE09-2391-0034-0C0C-01C478EFE7E8}"/>
              </a:ext>
            </a:extLst>
          </p:cNvPr>
          <p:cNvPicPr>
            <a:picLocks noChangeAspect="1"/>
          </p:cNvPicPr>
          <p:nvPr/>
        </p:nvPicPr>
        <p:blipFill>
          <a:blip r:embed="rId2"/>
          <a:srcRect l="34775" t="8762" r="34991" b="9587"/>
          <a:stretch>
            <a:fillRect/>
          </a:stretch>
        </p:blipFill>
        <p:spPr>
          <a:xfrm>
            <a:off x="8212183" y="444136"/>
            <a:ext cx="3648891" cy="5599613"/>
          </a:xfrm>
          <a:prstGeom prst="rect">
            <a:avLst/>
          </a:prstGeom>
        </p:spPr>
      </p:pic>
      <p:pic>
        <p:nvPicPr>
          <p:cNvPr id="5" name="Picture 4">
            <a:extLst>
              <a:ext uri="{FF2B5EF4-FFF2-40B4-BE49-F238E27FC236}">
                <a16:creationId xmlns:a16="http://schemas.microsoft.com/office/drawing/2014/main" id="{07BEE16D-1635-1212-FB29-8E479AFA6153}"/>
              </a:ext>
            </a:extLst>
          </p:cNvPr>
          <p:cNvPicPr>
            <a:picLocks noChangeAspect="1"/>
          </p:cNvPicPr>
          <p:nvPr/>
        </p:nvPicPr>
        <p:blipFill>
          <a:blip r:embed="rId3"/>
          <a:srcRect l="34343" t="8889" r="34559" b="9460"/>
          <a:stretch>
            <a:fillRect/>
          </a:stretch>
        </p:blipFill>
        <p:spPr>
          <a:xfrm>
            <a:off x="391886" y="444137"/>
            <a:ext cx="3753394" cy="5599613"/>
          </a:xfrm>
          <a:prstGeom prst="rect">
            <a:avLst/>
          </a:prstGeom>
        </p:spPr>
      </p:pic>
      <p:sp>
        <p:nvSpPr>
          <p:cNvPr id="2" name="TextBox 1">
            <a:extLst>
              <a:ext uri="{FF2B5EF4-FFF2-40B4-BE49-F238E27FC236}">
                <a16:creationId xmlns:a16="http://schemas.microsoft.com/office/drawing/2014/main" id="{B3FD9C21-4C10-27EB-F5A0-A74866BC639C}"/>
              </a:ext>
            </a:extLst>
          </p:cNvPr>
          <p:cNvSpPr txBox="1"/>
          <p:nvPr/>
        </p:nvSpPr>
        <p:spPr>
          <a:xfrm>
            <a:off x="4264889" y="1663338"/>
            <a:ext cx="3662221" cy="369332"/>
          </a:xfrm>
          <a:prstGeom prst="rect">
            <a:avLst/>
          </a:prstGeom>
          <a:noFill/>
        </p:spPr>
        <p:txBody>
          <a:bodyPr wrap="none" rtlCol="0">
            <a:spAutoFit/>
          </a:bodyPr>
          <a:lstStyle/>
          <a:p>
            <a:r>
              <a:rPr lang="en-US" dirty="0"/>
              <a:t>What ever Quadrant visual goes here</a:t>
            </a:r>
          </a:p>
        </p:txBody>
      </p:sp>
    </p:spTree>
    <p:extLst>
      <p:ext uri="{BB962C8B-B14F-4D97-AF65-F5344CB8AC3E}">
        <p14:creationId xmlns:p14="http://schemas.microsoft.com/office/powerpoint/2010/main" val="132845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94300-34FF-E5C5-3E6A-2987C5BBBC74}"/>
              </a:ext>
            </a:extLst>
          </p:cNvPr>
          <p:cNvPicPr>
            <a:picLocks noChangeAspect="1"/>
          </p:cNvPicPr>
          <p:nvPr/>
        </p:nvPicPr>
        <p:blipFill>
          <a:blip r:embed="rId2"/>
          <a:srcRect l="34487" t="9016" r="34487" b="10221"/>
          <a:stretch>
            <a:fillRect/>
          </a:stretch>
        </p:blipFill>
        <p:spPr>
          <a:xfrm>
            <a:off x="261258" y="113212"/>
            <a:ext cx="4310742" cy="6375888"/>
          </a:xfrm>
          <a:prstGeom prst="rect">
            <a:avLst/>
          </a:prstGeom>
        </p:spPr>
      </p:pic>
      <p:pic>
        <p:nvPicPr>
          <p:cNvPr id="7" name="Picture 6">
            <a:extLst>
              <a:ext uri="{FF2B5EF4-FFF2-40B4-BE49-F238E27FC236}">
                <a16:creationId xmlns:a16="http://schemas.microsoft.com/office/drawing/2014/main" id="{818CDB36-6CC1-F794-ADAA-8FFB4D6BD9FC}"/>
              </a:ext>
            </a:extLst>
          </p:cNvPr>
          <p:cNvPicPr>
            <a:picLocks noChangeAspect="1"/>
          </p:cNvPicPr>
          <p:nvPr/>
        </p:nvPicPr>
        <p:blipFill>
          <a:blip r:embed="rId3"/>
          <a:srcRect l="34704" t="8889" r="34856" b="9587"/>
          <a:stretch>
            <a:fillRect/>
          </a:stretch>
        </p:blipFill>
        <p:spPr>
          <a:xfrm>
            <a:off x="6679475" y="122730"/>
            <a:ext cx="4229317" cy="6436038"/>
          </a:xfrm>
          <a:prstGeom prst="rect">
            <a:avLst/>
          </a:prstGeom>
        </p:spPr>
      </p:pic>
    </p:spTree>
    <p:extLst>
      <p:ext uri="{BB962C8B-B14F-4D97-AF65-F5344CB8AC3E}">
        <p14:creationId xmlns:p14="http://schemas.microsoft.com/office/powerpoint/2010/main" val="69032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4B13F-407F-675E-0F1D-C0C8AE555A3D}"/>
              </a:ext>
            </a:extLst>
          </p:cNvPr>
          <p:cNvPicPr>
            <a:picLocks noChangeAspect="1"/>
          </p:cNvPicPr>
          <p:nvPr/>
        </p:nvPicPr>
        <p:blipFill>
          <a:blip r:embed="rId3"/>
          <a:srcRect l="34556" t="9957" r="35206" b="10349"/>
          <a:stretch>
            <a:fillRect/>
          </a:stretch>
        </p:blipFill>
        <p:spPr>
          <a:xfrm>
            <a:off x="449361" y="155448"/>
            <a:ext cx="4041213" cy="6051873"/>
          </a:xfrm>
          <a:prstGeom prst="rect">
            <a:avLst/>
          </a:prstGeom>
        </p:spPr>
      </p:pic>
      <p:pic>
        <p:nvPicPr>
          <p:cNvPr id="4" name="Picture 3">
            <a:extLst>
              <a:ext uri="{FF2B5EF4-FFF2-40B4-BE49-F238E27FC236}">
                <a16:creationId xmlns:a16="http://schemas.microsoft.com/office/drawing/2014/main" id="{6653936C-944E-32C3-1708-DF837E24F94F}"/>
              </a:ext>
            </a:extLst>
          </p:cNvPr>
          <p:cNvPicPr>
            <a:picLocks noChangeAspect="1"/>
          </p:cNvPicPr>
          <p:nvPr/>
        </p:nvPicPr>
        <p:blipFill>
          <a:blip r:embed="rId4"/>
          <a:srcRect l="30976" t="11754" r="14041" b="23683"/>
          <a:stretch>
            <a:fillRect/>
          </a:stretch>
        </p:blipFill>
        <p:spPr>
          <a:xfrm>
            <a:off x="4632960" y="684206"/>
            <a:ext cx="6973652" cy="4810902"/>
          </a:xfrm>
          <a:prstGeom prst="rect">
            <a:avLst/>
          </a:prstGeom>
        </p:spPr>
      </p:pic>
    </p:spTree>
    <p:extLst>
      <p:ext uri="{BB962C8B-B14F-4D97-AF65-F5344CB8AC3E}">
        <p14:creationId xmlns:p14="http://schemas.microsoft.com/office/powerpoint/2010/main" val="2589287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22162-C379-3732-9777-32E17C4C93C3}"/>
              </a:ext>
            </a:extLst>
          </p:cNvPr>
          <p:cNvPicPr>
            <a:picLocks noChangeAspect="1"/>
          </p:cNvPicPr>
          <p:nvPr/>
        </p:nvPicPr>
        <p:blipFill>
          <a:blip r:embed="rId2"/>
          <a:srcRect r="18890" b="10857"/>
          <a:stretch>
            <a:fillRect/>
          </a:stretch>
        </p:blipFill>
        <p:spPr>
          <a:xfrm>
            <a:off x="799336" y="87085"/>
            <a:ext cx="9468070" cy="6113417"/>
          </a:xfrm>
          <a:prstGeom prst="rect">
            <a:avLst/>
          </a:prstGeom>
        </p:spPr>
      </p:pic>
    </p:spTree>
    <p:extLst>
      <p:ext uri="{BB962C8B-B14F-4D97-AF65-F5344CB8AC3E}">
        <p14:creationId xmlns:p14="http://schemas.microsoft.com/office/powerpoint/2010/main" val="2716211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1D542-5579-22E2-B6B6-6520D182D6BB}"/>
              </a:ext>
            </a:extLst>
          </p:cNvPr>
          <p:cNvPicPr>
            <a:picLocks noChangeAspect="1"/>
          </p:cNvPicPr>
          <p:nvPr/>
        </p:nvPicPr>
        <p:blipFill>
          <a:blip r:embed="rId2"/>
          <a:srcRect l="30454" t="8508" r="15906" b="39682"/>
          <a:stretch>
            <a:fillRect/>
          </a:stretch>
        </p:blipFill>
        <p:spPr>
          <a:xfrm>
            <a:off x="1889761" y="766354"/>
            <a:ext cx="8543108" cy="4847827"/>
          </a:xfrm>
          <a:prstGeom prst="rect">
            <a:avLst/>
          </a:prstGeom>
        </p:spPr>
      </p:pic>
    </p:spTree>
    <p:extLst>
      <p:ext uri="{BB962C8B-B14F-4D97-AF65-F5344CB8AC3E}">
        <p14:creationId xmlns:p14="http://schemas.microsoft.com/office/powerpoint/2010/main" val="2986169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B79203-E741-6A81-8A7C-BABA10B5E18F}"/>
              </a:ext>
            </a:extLst>
          </p:cNvPr>
          <p:cNvPicPr>
            <a:picLocks noChangeAspect="1"/>
          </p:cNvPicPr>
          <p:nvPr/>
        </p:nvPicPr>
        <p:blipFill>
          <a:blip r:embed="rId2"/>
          <a:srcRect l="28291" t="4191" r="10162" b="31682"/>
          <a:stretch>
            <a:fillRect/>
          </a:stretch>
        </p:blipFill>
        <p:spPr>
          <a:xfrm>
            <a:off x="984070" y="287382"/>
            <a:ext cx="9030788" cy="5527938"/>
          </a:xfrm>
          <a:prstGeom prst="rect">
            <a:avLst/>
          </a:prstGeom>
        </p:spPr>
      </p:pic>
    </p:spTree>
    <p:extLst>
      <p:ext uri="{BB962C8B-B14F-4D97-AF65-F5344CB8AC3E}">
        <p14:creationId xmlns:p14="http://schemas.microsoft.com/office/powerpoint/2010/main" val="657125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B63E5D-2C47-1B71-3CD9-D686A9074267}"/>
              </a:ext>
            </a:extLst>
          </p:cNvPr>
          <p:cNvPicPr>
            <a:picLocks noChangeAspect="1"/>
          </p:cNvPicPr>
          <p:nvPr/>
        </p:nvPicPr>
        <p:blipFill>
          <a:blip r:embed="rId2"/>
          <a:srcRect l="25828" t="10412" r="23442" b="50000"/>
          <a:stretch>
            <a:fillRect/>
          </a:stretch>
        </p:blipFill>
        <p:spPr>
          <a:xfrm>
            <a:off x="1599288" y="505097"/>
            <a:ext cx="9155798" cy="4197531"/>
          </a:xfrm>
          <a:prstGeom prst="rect">
            <a:avLst/>
          </a:prstGeom>
        </p:spPr>
      </p:pic>
    </p:spTree>
    <p:extLst>
      <p:ext uri="{BB962C8B-B14F-4D97-AF65-F5344CB8AC3E}">
        <p14:creationId xmlns:p14="http://schemas.microsoft.com/office/powerpoint/2010/main" val="52404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8691EE-DC51-C38B-0A94-1E23F9868FE5}"/>
              </a:ext>
            </a:extLst>
          </p:cNvPr>
          <p:cNvPicPr>
            <a:picLocks noChangeAspect="1"/>
          </p:cNvPicPr>
          <p:nvPr/>
        </p:nvPicPr>
        <p:blipFill>
          <a:blip r:embed="rId2"/>
          <a:srcRect l="29857" t="11683" r="22919" b="44889"/>
          <a:stretch>
            <a:fillRect/>
          </a:stretch>
        </p:blipFill>
        <p:spPr>
          <a:xfrm>
            <a:off x="1619795" y="862148"/>
            <a:ext cx="8081554" cy="4366339"/>
          </a:xfrm>
          <a:prstGeom prst="rect">
            <a:avLst/>
          </a:prstGeom>
        </p:spPr>
      </p:pic>
    </p:spTree>
    <p:extLst>
      <p:ext uri="{BB962C8B-B14F-4D97-AF65-F5344CB8AC3E}">
        <p14:creationId xmlns:p14="http://schemas.microsoft.com/office/powerpoint/2010/main" val="678695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05EE3-5FE8-3FF9-5274-31AB615834F5}"/>
              </a:ext>
            </a:extLst>
          </p:cNvPr>
          <p:cNvPicPr>
            <a:picLocks noChangeAspect="1"/>
          </p:cNvPicPr>
          <p:nvPr/>
        </p:nvPicPr>
        <p:blipFill>
          <a:blip r:embed="rId2"/>
          <a:srcRect l="27172" t="10285" r="8819" b="55937"/>
          <a:stretch>
            <a:fillRect/>
          </a:stretch>
        </p:blipFill>
        <p:spPr>
          <a:xfrm>
            <a:off x="463944" y="627016"/>
            <a:ext cx="11264111" cy="3492137"/>
          </a:xfrm>
          <a:prstGeom prst="rect">
            <a:avLst/>
          </a:prstGeom>
        </p:spPr>
      </p:pic>
    </p:spTree>
    <p:extLst>
      <p:ext uri="{BB962C8B-B14F-4D97-AF65-F5344CB8AC3E}">
        <p14:creationId xmlns:p14="http://schemas.microsoft.com/office/powerpoint/2010/main" val="1042244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7DFF1-7107-0AD0-4AF3-8401D83687A8}"/>
              </a:ext>
            </a:extLst>
          </p:cNvPr>
          <p:cNvPicPr>
            <a:picLocks noChangeAspect="1"/>
          </p:cNvPicPr>
          <p:nvPr/>
        </p:nvPicPr>
        <p:blipFill>
          <a:blip r:embed="rId2"/>
          <a:srcRect l="30156" t="9778" r="11057" b="60508"/>
          <a:stretch>
            <a:fillRect/>
          </a:stretch>
        </p:blipFill>
        <p:spPr>
          <a:xfrm>
            <a:off x="687977" y="844730"/>
            <a:ext cx="10205551" cy="3030583"/>
          </a:xfrm>
          <a:prstGeom prst="rect">
            <a:avLst/>
          </a:prstGeom>
        </p:spPr>
      </p:pic>
    </p:spTree>
    <p:extLst>
      <p:ext uri="{BB962C8B-B14F-4D97-AF65-F5344CB8AC3E}">
        <p14:creationId xmlns:p14="http://schemas.microsoft.com/office/powerpoint/2010/main" val="2388621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849EE3-920F-BD5A-1098-94265826C5DD}"/>
              </a:ext>
            </a:extLst>
          </p:cNvPr>
          <p:cNvPicPr>
            <a:picLocks noChangeAspect="1"/>
          </p:cNvPicPr>
          <p:nvPr/>
        </p:nvPicPr>
        <p:blipFill>
          <a:blip r:embed="rId2"/>
          <a:srcRect l="29335" t="8508" r="21054" b="61143"/>
          <a:stretch>
            <a:fillRect/>
          </a:stretch>
        </p:blipFill>
        <p:spPr>
          <a:xfrm>
            <a:off x="1175659" y="809896"/>
            <a:ext cx="9196250" cy="3305119"/>
          </a:xfrm>
          <a:prstGeom prst="rect">
            <a:avLst/>
          </a:prstGeom>
        </p:spPr>
      </p:pic>
    </p:spTree>
    <p:extLst>
      <p:ext uri="{BB962C8B-B14F-4D97-AF65-F5344CB8AC3E}">
        <p14:creationId xmlns:p14="http://schemas.microsoft.com/office/powerpoint/2010/main" val="3870219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E929E-B4E6-2979-78F1-0E7372E351CE}"/>
              </a:ext>
            </a:extLst>
          </p:cNvPr>
          <p:cNvPicPr>
            <a:picLocks noChangeAspect="1"/>
          </p:cNvPicPr>
          <p:nvPr/>
        </p:nvPicPr>
        <p:blipFill>
          <a:blip r:embed="rId2"/>
          <a:srcRect l="31200" t="11429" r="11505" b="37142"/>
          <a:stretch>
            <a:fillRect/>
          </a:stretch>
        </p:blipFill>
        <p:spPr>
          <a:xfrm>
            <a:off x="1639020" y="783770"/>
            <a:ext cx="8950604" cy="4720047"/>
          </a:xfrm>
          <a:prstGeom prst="rect">
            <a:avLst/>
          </a:prstGeom>
        </p:spPr>
      </p:pic>
    </p:spTree>
    <p:extLst>
      <p:ext uri="{BB962C8B-B14F-4D97-AF65-F5344CB8AC3E}">
        <p14:creationId xmlns:p14="http://schemas.microsoft.com/office/powerpoint/2010/main" val="1231059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5E82C2-B800-63FC-EBAF-9EE20BE2F013}"/>
              </a:ext>
            </a:extLst>
          </p:cNvPr>
          <p:cNvPicPr>
            <a:picLocks noChangeAspect="1"/>
          </p:cNvPicPr>
          <p:nvPr/>
        </p:nvPicPr>
        <p:blipFill>
          <a:blip r:embed="rId2"/>
          <a:srcRect l="28962" t="9524" r="9789" b="39556"/>
          <a:stretch>
            <a:fillRect/>
          </a:stretch>
        </p:blipFill>
        <p:spPr>
          <a:xfrm>
            <a:off x="1238206" y="635725"/>
            <a:ext cx="10091645" cy="4929051"/>
          </a:xfrm>
          <a:prstGeom prst="rect">
            <a:avLst/>
          </a:prstGeom>
        </p:spPr>
      </p:pic>
    </p:spTree>
    <p:extLst>
      <p:ext uri="{BB962C8B-B14F-4D97-AF65-F5344CB8AC3E}">
        <p14:creationId xmlns:p14="http://schemas.microsoft.com/office/powerpoint/2010/main" val="807624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E0B9B-F920-E5C7-C9D1-F1BC69D13065}"/>
              </a:ext>
            </a:extLst>
          </p:cNvPr>
          <p:cNvPicPr>
            <a:picLocks noChangeAspect="1"/>
          </p:cNvPicPr>
          <p:nvPr/>
        </p:nvPicPr>
        <p:blipFill>
          <a:blip r:embed="rId2"/>
          <a:srcRect l="29037" t="12953" r="12773" b="41841"/>
          <a:stretch>
            <a:fillRect/>
          </a:stretch>
        </p:blipFill>
        <p:spPr>
          <a:xfrm>
            <a:off x="1244739" y="888274"/>
            <a:ext cx="9196838" cy="4197532"/>
          </a:xfrm>
          <a:prstGeom prst="rect">
            <a:avLst/>
          </a:prstGeom>
        </p:spPr>
      </p:pic>
    </p:spTree>
    <p:extLst>
      <p:ext uri="{BB962C8B-B14F-4D97-AF65-F5344CB8AC3E}">
        <p14:creationId xmlns:p14="http://schemas.microsoft.com/office/powerpoint/2010/main" val="4204501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DBB839-6156-0C56-D0D0-45FFD70C7DBB}"/>
              </a:ext>
            </a:extLst>
          </p:cNvPr>
          <p:cNvPicPr>
            <a:picLocks noChangeAspect="1"/>
          </p:cNvPicPr>
          <p:nvPr/>
        </p:nvPicPr>
        <p:blipFill>
          <a:blip r:embed="rId2"/>
          <a:srcRect t="9142" r="10386" b="15556"/>
          <a:stretch>
            <a:fillRect/>
          </a:stretch>
        </p:blipFill>
        <p:spPr>
          <a:xfrm>
            <a:off x="259404" y="627017"/>
            <a:ext cx="10460847" cy="5164184"/>
          </a:xfrm>
          <a:prstGeom prst="rect">
            <a:avLst/>
          </a:prstGeom>
        </p:spPr>
      </p:pic>
    </p:spTree>
    <p:extLst>
      <p:ext uri="{BB962C8B-B14F-4D97-AF65-F5344CB8AC3E}">
        <p14:creationId xmlns:p14="http://schemas.microsoft.com/office/powerpoint/2010/main" val="508472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EEF7A-7201-4EB5-2AFE-F7B59D31AEE9}"/>
              </a:ext>
            </a:extLst>
          </p:cNvPr>
          <p:cNvPicPr>
            <a:picLocks noChangeAspect="1"/>
          </p:cNvPicPr>
          <p:nvPr/>
        </p:nvPicPr>
        <p:blipFill>
          <a:blip r:embed="rId2"/>
          <a:srcRect l="28291" t="29587" r="12400" b="27873"/>
          <a:stretch>
            <a:fillRect/>
          </a:stretch>
        </p:blipFill>
        <p:spPr>
          <a:xfrm>
            <a:off x="890360" y="670560"/>
            <a:ext cx="9568636" cy="4032069"/>
          </a:xfrm>
          <a:prstGeom prst="rect">
            <a:avLst/>
          </a:prstGeom>
        </p:spPr>
      </p:pic>
    </p:spTree>
    <p:extLst>
      <p:ext uri="{BB962C8B-B14F-4D97-AF65-F5344CB8AC3E}">
        <p14:creationId xmlns:p14="http://schemas.microsoft.com/office/powerpoint/2010/main" val="328519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6089C-15CA-88F0-2BF5-85611BFD5D42}"/>
              </a:ext>
            </a:extLst>
          </p:cNvPr>
          <p:cNvPicPr>
            <a:picLocks noChangeAspect="1"/>
          </p:cNvPicPr>
          <p:nvPr/>
        </p:nvPicPr>
        <p:blipFill>
          <a:blip r:embed="rId2"/>
          <a:srcRect l="20009" t="3175" r="11579" b="48445"/>
          <a:stretch>
            <a:fillRect/>
          </a:stretch>
        </p:blipFill>
        <p:spPr>
          <a:xfrm>
            <a:off x="488664" y="653142"/>
            <a:ext cx="10710559" cy="4450080"/>
          </a:xfrm>
          <a:prstGeom prst="rect">
            <a:avLst/>
          </a:prstGeom>
        </p:spPr>
      </p:pic>
    </p:spTree>
    <p:extLst>
      <p:ext uri="{BB962C8B-B14F-4D97-AF65-F5344CB8AC3E}">
        <p14:creationId xmlns:p14="http://schemas.microsoft.com/office/powerpoint/2010/main" val="776470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EF7B2-C77C-A7FA-1753-B7ADDD5CD999}"/>
              </a:ext>
            </a:extLst>
          </p:cNvPr>
          <p:cNvPicPr>
            <a:picLocks noChangeAspect="1"/>
          </p:cNvPicPr>
          <p:nvPr/>
        </p:nvPicPr>
        <p:blipFill>
          <a:blip r:embed="rId2"/>
          <a:srcRect l="28365" t="10031" r="8297" b="63683"/>
          <a:stretch>
            <a:fillRect/>
          </a:stretch>
        </p:blipFill>
        <p:spPr>
          <a:xfrm>
            <a:off x="934783" y="1689462"/>
            <a:ext cx="10322433" cy="2516778"/>
          </a:xfrm>
          <a:prstGeom prst="rect">
            <a:avLst/>
          </a:prstGeom>
        </p:spPr>
      </p:pic>
    </p:spTree>
    <p:extLst>
      <p:ext uri="{BB962C8B-B14F-4D97-AF65-F5344CB8AC3E}">
        <p14:creationId xmlns:p14="http://schemas.microsoft.com/office/powerpoint/2010/main" val="3285091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368DAE-9F81-4F6F-34AC-CE3A9178D625}"/>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3772455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395027-9EAD-B534-7FCD-A37DAB3B631A}"/>
              </a:ext>
            </a:extLst>
          </p:cNvPr>
          <p:cNvPicPr>
            <a:picLocks noChangeAspect="1"/>
          </p:cNvPicPr>
          <p:nvPr/>
        </p:nvPicPr>
        <p:blipFill>
          <a:blip r:embed="rId2"/>
          <a:srcRect t="9398" r="26292" b="23555"/>
          <a:stretch>
            <a:fillRect/>
          </a:stretch>
        </p:blipFill>
        <p:spPr>
          <a:xfrm>
            <a:off x="1071155" y="461554"/>
            <a:ext cx="8604069" cy="4598126"/>
          </a:xfrm>
          <a:prstGeom prst="rect">
            <a:avLst/>
          </a:prstGeom>
        </p:spPr>
      </p:pic>
    </p:spTree>
    <p:extLst>
      <p:ext uri="{BB962C8B-B14F-4D97-AF65-F5344CB8AC3E}">
        <p14:creationId xmlns:p14="http://schemas.microsoft.com/office/powerpoint/2010/main" val="3241522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64B24-02C8-15CC-36B3-62CE101DD22F}"/>
              </a:ext>
            </a:extLst>
          </p:cNvPr>
          <p:cNvPicPr>
            <a:picLocks noChangeAspect="1"/>
          </p:cNvPicPr>
          <p:nvPr/>
        </p:nvPicPr>
        <p:blipFill>
          <a:blip r:embed="rId2"/>
          <a:srcRect r="19860" b="17460"/>
          <a:stretch>
            <a:fillRect/>
          </a:stretch>
        </p:blipFill>
        <p:spPr>
          <a:xfrm>
            <a:off x="1173804" y="191589"/>
            <a:ext cx="9354859" cy="5660571"/>
          </a:xfrm>
          <a:prstGeom prst="rect">
            <a:avLst/>
          </a:prstGeom>
        </p:spPr>
      </p:pic>
    </p:spTree>
    <p:extLst>
      <p:ext uri="{BB962C8B-B14F-4D97-AF65-F5344CB8AC3E}">
        <p14:creationId xmlns:p14="http://schemas.microsoft.com/office/powerpoint/2010/main" val="2063020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40953-CA94-A393-D905-7CD99AD9FCB5}"/>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2590915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4A16A-03DA-C22B-4766-C4C26FFAE925}"/>
              </a:ext>
            </a:extLst>
          </p:cNvPr>
          <p:cNvPicPr>
            <a:picLocks noChangeAspect="1"/>
          </p:cNvPicPr>
          <p:nvPr/>
        </p:nvPicPr>
        <p:blipFill>
          <a:blip r:embed="rId2"/>
          <a:srcRect l="26798" t="10159" r="25754" b="33841"/>
          <a:stretch>
            <a:fillRect/>
          </a:stretch>
        </p:blipFill>
        <p:spPr>
          <a:xfrm>
            <a:off x="2299062" y="653143"/>
            <a:ext cx="7445830" cy="5162910"/>
          </a:xfrm>
          <a:prstGeom prst="rect">
            <a:avLst/>
          </a:prstGeom>
        </p:spPr>
      </p:pic>
    </p:spTree>
    <p:extLst>
      <p:ext uri="{BB962C8B-B14F-4D97-AF65-F5344CB8AC3E}">
        <p14:creationId xmlns:p14="http://schemas.microsoft.com/office/powerpoint/2010/main" val="333479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C0628-3409-F5ED-7BD3-6528EA6C5815}"/>
              </a:ext>
            </a:extLst>
          </p:cNvPr>
          <p:cNvPicPr>
            <a:picLocks noChangeAspect="1"/>
          </p:cNvPicPr>
          <p:nvPr/>
        </p:nvPicPr>
        <p:blipFill>
          <a:blip r:embed="rId2"/>
          <a:srcRect l="29036" t="9778" r="10908" b="16698"/>
          <a:stretch>
            <a:fillRect/>
          </a:stretch>
        </p:blipFill>
        <p:spPr>
          <a:xfrm>
            <a:off x="1907177" y="627017"/>
            <a:ext cx="8159932" cy="5869069"/>
          </a:xfrm>
          <a:prstGeom prst="rect">
            <a:avLst/>
          </a:prstGeom>
          <a:ln w="57150">
            <a:solidFill>
              <a:srgbClr val="FF0000"/>
            </a:solidFill>
          </a:ln>
        </p:spPr>
      </p:pic>
    </p:spTree>
    <p:extLst>
      <p:ext uri="{BB962C8B-B14F-4D97-AF65-F5344CB8AC3E}">
        <p14:creationId xmlns:p14="http://schemas.microsoft.com/office/powerpoint/2010/main" val="3999221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6D4FC-E3D9-7E09-E7CE-3E02693B7C3E}"/>
              </a:ext>
            </a:extLst>
          </p:cNvPr>
          <p:cNvPicPr>
            <a:picLocks noChangeAspect="1"/>
          </p:cNvPicPr>
          <p:nvPr/>
        </p:nvPicPr>
        <p:blipFill>
          <a:blip r:embed="rId2"/>
          <a:srcRect l="29633" t="18159" r="21278" b="28635"/>
          <a:stretch>
            <a:fillRect/>
          </a:stretch>
        </p:blipFill>
        <p:spPr>
          <a:xfrm>
            <a:off x="1663338" y="466584"/>
            <a:ext cx="8566948" cy="5455244"/>
          </a:xfrm>
          <a:prstGeom prst="rect">
            <a:avLst/>
          </a:prstGeom>
          <a:ln w="57150">
            <a:solidFill>
              <a:srgbClr val="FF0000"/>
            </a:solidFill>
          </a:ln>
        </p:spPr>
      </p:pic>
    </p:spTree>
    <p:extLst>
      <p:ext uri="{BB962C8B-B14F-4D97-AF65-F5344CB8AC3E}">
        <p14:creationId xmlns:p14="http://schemas.microsoft.com/office/powerpoint/2010/main" val="291175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C98D4-FAF4-1AA8-4992-93AC462A5613}"/>
              </a:ext>
            </a:extLst>
          </p:cNvPr>
          <p:cNvPicPr>
            <a:picLocks noChangeAspect="1"/>
          </p:cNvPicPr>
          <p:nvPr/>
        </p:nvPicPr>
        <p:blipFill>
          <a:blip r:embed="rId2"/>
          <a:srcRect l="29559" t="9651" r="10610" b="26984"/>
          <a:stretch>
            <a:fillRect/>
          </a:stretch>
        </p:blipFill>
        <p:spPr>
          <a:xfrm>
            <a:off x="1375953" y="496388"/>
            <a:ext cx="8313944" cy="5172892"/>
          </a:xfrm>
          <a:prstGeom prst="rect">
            <a:avLst/>
          </a:prstGeom>
          <a:ln w="57150">
            <a:solidFill>
              <a:srgbClr val="FF0000"/>
            </a:solidFill>
          </a:ln>
        </p:spPr>
      </p:pic>
    </p:spTree>
    <p:extLst>
      <p:ext uri="{BB962C8B-B14F-4D97-AF65-F5344CB8AC3E}">
        <p14:creationId xmlns:p14="http://schemas.microsoft.com/office/powerpoint/2010/main" val="554907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364AC-07B7-818D-BB68-4A3F2C08ADB2}"/>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1216971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06AED-E455-F56C-4828-781A98058C33}"/>
              </a:ext>
            </a:extLst>
          </p:cNvPr>
          <p:cNvPicPr>
            <a:picLocks noChangeAspect="1"/>
          </p:cNvPicPr>
          <p:nvPr/>
        </p:nvPicPr>
        <p:blipFill>
          <a:blip r:embed="rId2"/>
          <a:srcRect l="28349" t="10158" r="11595" b="37016"/>
          <a:stretch>
            <a:fillRect/>
          </a:stretch>
        </p:blipFill>
        <p:spPr>
          <a:xfrm>
            <a:off x="1515290" y="426785"/>
            <a:ext cx="9579429" cy="4950363"/>
          </a:xfrm>
          <a:prstGeom prst="rect">
            <a:avLst/>
          </a:prstGeom>
        </p:spPr>
      </p:pic>
    </p:spTree>
    <p:extLst>
      <p:ext uri="{BB962C8B-B14F-4D97-AF65-F5344CB8AC3E}">
        <p14:creationId xmlns:p14="http://schemas.microsoft.com/office/powerpoint/2010/main" val="27355024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DF03E3-96C6-E0EA-8CBB-2A8E97F57456}"/>
              </a:ext>
            </a:extLst>
          </p:cNvPr>
          <p:cNvPicPr>
            <a:picLocks noChangeAspect="1"/>
          </p:cNvPicPr>
          <p:nvPr/>
        </p:nvPicPr>
        <p:blipFill>
          <a:blip r:embed="rId2"/>
          <a:stretch>
            <a:fillRect/>
          </a:stretch>
        </p:blipFill>
        <p:spPr>
          <a:xfrm>
            <a:off x="259404" y="0"/>
            <a:ext cx="11673191" cy="6858000"/>
          </a:xfrm>
          <a:prstGeom prst="rect">
            <a:avLst/>
          </a:prstGeom>
        </p:spPr>
      </p:pic>
    </p:spTree>
    <p:extLst>
      <p:ext uri="{BB962C8B-B14F-4D97-AF65-F5344CB8AC3E}">
        <p14:creationId xmlns:p14="http://schemas.microsoft.com/office/powerpoint/2010/main" val="2759249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6BDC54-49C0-C31B-7728-87457BDD2687}"/>
              </a:ext>
            </a:extLst>
          </p:cNvPr>
          <p:cNvSpPr txBox="1"/>
          <p:nvPr/>
        </p:nvSpPr>
        <p:spPr>
          <a:xfrm>
            <a:off x="1724299" y="513806"/>
            <a:ext cx="9004662" cy="646331"/>
          </a:xfrm>
          <a:prstGeom prst="rect">
            <a:avLst/>
          </a:prstGeom>
          <a:noFill/>
        </p:spPr>
        <p:txBody>
          <a:bodyPr wrap="square" rtlCol="0">
            <a:spAutoFit/>
          </a:bodyPr>
          <a:lstStyle/>
          <a:p>
            <a:r>
              <a:rPr lang="en-US" dirty="0"/>
              <a:t>Based on the Quadrant or state of the ANS/Emotional Load Index suggested solutions will be designed for you.</a:t>
            </a:r>
          </a:p>
        </p:txBody>
      </p:sp>
      <p:sp>
        <p:nvSpPr>
          <p:cNvPr id="5" name="TextBox 4">
            <a:extLst>
              <a:ext uri="{FF2B5EF4-FFF2-40B4-BE49-F238E27FC236}">
                <a16:creationId xmlns:a16="http://schemas.microsoft.com/office/drawing/2014/main" id="{DA3D7435-FCAF-FB6D-E783-A2406194401C}"/>
              </a:ext>
            </a:extLst>
          </p:cNvPr>
          <p:cNvSpPr txBox="1"/>
          <p:nvPr/>
        </p:nvSpPr>
        <p:spPr>
          <a:xfrm>
            <a:off x="2272937" y="1550125"/>
            <a:ext cx="8368937" cy="923330"/>
          </a:xfrm>
          <a:prstGeom prst="rect">
            <a:avLst/>
          </a:prstGeom>
          <a:noFill/>
        </p:spPr>
        <p:txBody>
          <a:bodyPr wrap="square" rtlCol="0">
            <a:spAutoFit/>
          </a:bodyPr>
          <a:lstStyle/>
          <a:p>
            <a:r>
              <a:rPr lang="en-US" dirty="0"/>
              <a:t>Quadrant 1 will always have Drainage and Solutions for the emotional load and your health provider can assign targeted categories based on your unique situation. Drainage Mitochondria</a:t>
            </a:r>
          </a:p>
        </p:txBody>
      </p:sp>
      <p:sp>
        <p:nvSpPr>
          <p:cNvPr id="6" name="Rectangle 5">
            <a:extLst>
              <a:ext uri="{FF2B5EF4-FFF2-40B4-BE49-F238E27FC236}">
                <a16:creationId xmlns:a16="http://schemas.microsoft.com/office/drawing/2014/main" id="{2D5F2C67-10AE-2D13-4569-73A37188C650}"/>
              </a:ext>
            </a:extLst>
          </p:cNvPr>
          <p:cNvSpPr/>
          <p:nvPr/>
        </p:nvSpPr>
        <p:spPr>
          <a:xfrm>
            <a:off x="3696786" y="2120426"/>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AA0DDF-8B10-8C97-F4F9-81565B1F9A88}"/>
              </a:ext>
            </a:extLst>
          </p:cNvPr>
          <p:cNvSpPr/>
          <p:nvPr/>
        </p:nvSpPr>
        <p:spPr>
          <a:xfrm>
            <a:off x="5860944" y="2120426"/>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261F9DD-7EBA-D7C5-8345-03D151D0B45F}"/>
              </a:ext>
            </a:extLst>
          </p:cNvPr>
          <p:cNvSpPr/>
          <p:nvPr/>
        </p:nvSpPr>
        <p:spPr>
          <a:xfrm>
            <a:off x="8145816" y="2124561"/>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A4C72BC-71F5-F0DA-34FF-301643FAA7AD}"/>
              </a:ext>
            </a:extLst>
          </p:cNvPr>
          <p:cNvSpPr/>
          <p:nvPr/>
        </p:nvSpPr>
        <p:spPr>
          <a:xfrm>
            <a:off x="10576559" y="1802785"/>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20A-CD15-6BCD-77C6-492300DCD2E2}"/>
              </a:ext>
            </a:extLst>
          </p:cNvPr>
          <p:cNvSpPr/>
          <p:nvPr/>
        </p:nvSpPr>
        <p:spPr>
          <a:xfrm>
            <a:off x="3966751" y="2715066"/>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A0AF0E-A4CC-09E9-73FB-77D2C0A6E39B}"/>
              </a:ext>
            </a:extLst>
          </p:cNvPr>
          <p:cNvSpPr txBox="1"/>
          <p:nvPr/>
        </p:nvSpPr>
        <p:spPr>
          <a:xfrm>
            <a:off x="4236717" y="2120426"/>
            <a:ext cx="1624227" cy="369332"/>
          </a:xfrm>
          <a:prstGeom prst="rect">
            <a:avLst/>
          </a:prstGeom>
          <a:noFill/>
        </p:spPr>
        <p:txBody>
          <a:bodyPr wrap="none" rtlCol="0">
            <a:spAutoFit/>
          </a:bodyPr>
          <a:lstStyle/>
          <a:p>
            <a:r>
              <a:rPr lang="en-US" dirty="0"/>
              <a:t>Cell Membrane</a:t>
            </a:r>
          </a:p>
        </p:txBody>
      </p:sp>
      <p:sp>
        <p:nvSpPr>
          <p:cNvPr id="13" name="TextBox 12">
            <a:extLst>
              <a:ext uri="{FF2B5EF4-FFF2-40B4-BE49-F238E27FC236}">
                <a16:creationId xmlns:a16="http://schemas.microsoft.com/office/drawing/2014/main" id="{53E33208-3049-B2EC-0F4B-D438B73952B5}"/>
              </a:ext>
            </a:extLst>
          </p:cNvPr>
          <p:cNvSpPr txBox="1"/>
          <p:nvPr/>
        </p:nvSpPr>
        <p:spPr>
          <a:xfrm>
            <a:off x="6457405" y="2112275"/>
            <a:ext cx="1688411" cy="369332"/>
          </a:xfrm>
          <a:prstGeom prst="rect">
            <a:avLst/>
          </a:prstGeom>
          <a:noFill/>
        </p:spPr>
        <p:txBody>
          <a:bodyPr wrap="none" rtlCol="0">
            <a:spAutoFit/>
          </a:bodyPr>
          <a:lstStyle/>
          <a:p>
            <a:r>
              <a:rPr lang="en-US" dirty="0"/>
              <a:t>Neuro-cognitive</a:t>
            </a:r>
          </a:p>
        </p:txBody>
      </p:sp>
      <p:sp>
        <p:nvSpPr>
          <p:cNvPr id="14" name="TextBox 13">
            <a:extLst>
              <a:ext uri="{FF2B5EF4-FFF2-40B4-BE49-F238E27FC236}">
                <a16:creationId xmlns:a16="http://schemas.microsoft.com/office/drawing/2014/main" id="{9E729FD0-4E1C-2694-0AA1-920D3D6BD2CA}"/>
              </a:ext>
            </a:extLst>
          </p:cNvPr>
          <p:cNvSpPr txBox="1"/>
          <p:nvPr/>
        </p:nvSpPr>
        <p:spPr>
          <a:xfrm>
            <a:off x="2411069" y="2739405"/>
            <a:ext cx="1555682" cy="369332"/>
          </a:xfrm>
          <a:prstGeom prst="rect">
            <a:avLst/>
          </a:prstGeom>
          <a:noFill/>
        </p:spPr>
        <p:txBody>
          <a:bodyPr wrap="none" rtlCol="0">
            <a:spAutoFit/>
          </a:bodyPr>
          <a:lstStyle/>
          <a:p>
            <a:r>
              <a:rPr lang="en-US" dirty="0"/>
              <a:t>Cardiovascular</a:t>
            </a:r>
          </a:p>
        </p:txBody>
      </p:sp>
      <p:sp>
        <p:nvSpPr>
          <p:cNvPr id="16" name="TextBox 15">
            <a:extLst>
              <a:ext uri="{FF2B5EF4-FFF2-40B4-BE49-F238E27FC236}">
                <a16:creationId xmlns:a16="http://schemas.microsoft.com/office/drawing/2014/main" id="{B3F3774B-7637-585F-A607-87B076D42CC7}"/>
              </a:ext>
            </a:extLst>
          </p:cNvPr>
          <p:cNvSpPr txBox="1"/>
          <p:nvPr/>
        </p:nvSpPr>
        <p:spPr>
          <a:xfrm>
            <a:off x="196018" y="3607302"/>
            <a:ext cx="11869781" cy="2932149"/>
          </a:xfrm>
          <a:prstGeom prst="rect">
            <a:avLst/>
          </a:prstGeom>
          <a:noFill/>
        </p:spPr>
        <p:txBody>
          <a:bodyPr wrap="square">
            <a:spAutoFit/>
          </a:bodyPr>
          <a:lstStyle/>
          <a:p>
            <a:pPr marL="0" marR="0">
              <a:lnSpc>
                <a:spcPct val="115000"/>
              </a:lnSpc>
              <a:spcAft>
                <a:spcPts val="1000"/>
              </a:spcAft>
              <a:buNone/>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Many health-related symptoms result from poor circulation to, and in, the affected organ or organ system. Sluggish circulation to any organ tissue can cause a build-up of cellular wastes (metabolites). All cells are surrounded by connective tissue. Toxic buildup hinders the ability of nutrients to pass through connective tissue to the cells and impairs drainage of cellular wastes. For this reason, our first therapeutic step should always be to increase circulation. It is always important before, during and after any detoxification to use drainage. There are many companies Know for drainage and big part of drainage is to improve Lymphatic drainage since that is the sewer system of the body and for any detoxification Lymph drainage should be considered along with Liver and Kidney drainage. There are many known companies that address Drainage. Bioresource Pekana line. Physica Energetics, Marco Pharma, Unda, Deseret Biologics. Your health professional can decide. In this category remedies will be selected to reduce the ELI (emotional Load Index.</a:t>
            </a:r>
          </a:p>
        </p:txBody>
      </p:sp>
      <p:sp>
        <p:nvSpPr>
          <p:cNvPr id="17" name="TextBox 16">
            <a:extLst>
              <a:ext uri="{FF2B5EF4-FFF2-40B4-BE49-F238E27FC236}">
                <a16:creationId xmlns:a16="http://schemas.microsoft.com/office/drawing/2014/main" id="{1A519DBA-8834-C497-A599-24257EAF7B46}"/>
              </a:ext>
            </a:extLst>
          </p:cNvPr>
          <p:cNvSpPr txBox="1"/>
          <p:nvPr/>
        </p:nvSpPr>
        <p:spPr>
          <a:xfrm>
            <a:off x="4871525" y="2739405"/>
            <a:ext cx="1190839" cy="369332"/>
          </a:xfrm>
          <a:prstGeom prst="rect">
            <a:avLst/>
          </a:prstGeom>
          <a:noFill/>
        </p:spPr>
        <p:txBody>
          <a:bodyPr wrap="none" rtlCol="0">
            <a:spAutoFit/>
          </a:bodyPr>
          <a:lstStyle/>
          <a:p>
            <a:r>
              <a:rPr lang="en-US" dirty="0"/>
              <a:t>NeuroVIZR</a:t>
            </a:r>
          </a:p>
        </p:txBody>
      </p:sp>
      <p:sp>
        <p:nvSpPr>
          <p:cNvPr id="18" name="Rectangle 17">
            <a:extLst>
              <a:ext uri="{FF2B5EF4-FFF2-40B4-BE49-F238E27FC236}">
                <a16:creationId xmlns:a16="http://schemas.microsoft.com/office/drawing/2014/main" id="{8436B6CE-5EAA-9FD8-F39D-1ADDB15EB323}"/>
              </a:ext>
            </a:extLst>
          </p:cNvPr>
          <p:cNvSpPr/>
          <p:nvPr/>
        </p:nvSpPr>
        <p:spPr>
          <a:xfrm>
            <a:off x="6090592" y="2721766"/>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00459E2-DEA3-B668-F009-40D522B0A90B}"/>
              </a:ext>
            </a:extLst>
          </p:cNvPr>
          <p:cNvSpPr txBox="1"/>
          <p:nvPr/>
        </p:nvSpPr>
        <p:spPr>
          <a:xfrm>
            <a:off x="4455697" y="3254273"/>
            <a:ext cx="2218813" cy="369332"/>
          </a:xfrm>
          <a:prstGeom prst="rect">
            <a:avLst/>
          </a:prstGeom>
          <a:noFill/>
        </p:spPr>
        <p:txBody>
          <a:bodyPr wrap="none" rtlCol="0">
            <a:spAutoFit/>
          </a:bodyPr>
          <a:lstStyle/>
          <a:p>
            <a:r>
              <a:rPr lang="en-US" b="1" dirty="0"/>
              <a:t>Drainage Explanation</a:t>
            </a:r>
          </a:p>
        </p:txBody>
      </p:sp>
    </p:spTree>
    <p:extLst>
      <p:ext uri="{BB962C8B-B14F-4D97-AF65-F5344CB8AC3E}">
        <p14:creationId xmlns:p14="http://schemas.microsoft.com/office/powerpoint/2010/main" val="3975298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6BDC54-49C0-C31B-7728-87457BDD2687}"/>
              </a:ext>
            </a:extLst>
          </p:cNvPr>
          <p:cNvSpPr txBox="1"/>
          <p:nvPr/>
        </p:nvSpPr>
        <p:spPr>
          <a:xfrm>
            <a:off x="1724299" y="513806"/>
            <a:ext cx="9004662" cy="646331"/>
          </a:xfrm>
          <a:prstGeom prst="rect">
            <a:avLst/>
          </a:prstGeom>
          <a:noFill/>
        </p:spPr>
        <p:txBody>
          <a:bodyPr wrap="square" rtlCol="0">
            <a:spAutoFit/>
          </a:bodyPr>
          <a:lstStyle/>
          <a:p>
            <a:r>
              <a:rPr lang="en-US" dirty="0"/>
              <a:t>Based on the Quadrant or state of the ANS/Emotional Load Index suggested solutions will be designed for you.</a:t>
            </a:r>
          </a:p>
        </p:txBody>
      </p:sp>
      <p:sp>
        <p:nvSpPr>
          <p:cNvPr id="5" name="TextBox 4">
            <a:extLst>
              <a:ext uri="{FF2B5EF4-FFF2-40B4-BE49-F238E27FC236}">
                <a16:creationId xmlns:a16="http://schemas.microsoft.com/office/drawing/2014/main" id="{DA3D7435-FCAF-FB6D-E783-A2406194401C}"/>
              </a:ext>
            </a:extLst>
          </p:cNvPr>
          <p:cNvSpPr txBox="1"/>
          <p:nvPr/>
        </p:nvSpPr>
        <p:spPr>
          <a:xfrm>
            <a:off x="2272937" y="1550125"/>
            <a:ext cx="8368937" cy="923330"/>
          </a:xfrm>
          <a:prstGeom prst="rect">
            <a:avLst/>
          </a:prstGeom>
          <a:noFill/>
        </p:spPr>
        <p:txBody>
          <a:bodyPr wrap="square" rtlCol="0">
            <a:spAutoFit/>
          </a:bodyPr>
          <a:lstStyle/>
          <a:p>
            <a:r>
              <a:rPr lang="en-US" dirty="0"/>
              <a:t>Quadrant 1 will always have Drainage and Solutions for the emotional load and your health provider can assign targeted categories based on your unique situation. Drainage Mitochondria</a:t>
            </a:r>
          </a:p>
        </p:txBody>
      </p:sp>
      <p:sp>
        <p:nvSpPr>
          <p:cNvPr id="6" name="Rectangle 5">
            <a:extLst>
              <a:ext uri="{FF2B5EF4-FFF2-40B4-BE49-F238E27FC236}">
                <a16:creationId xmlns:a16="http://schemas.microsoft.com/office/drawing/2014/main" id="{2D5F2C67-10AE-2D13-4569-73A37188C650}"/>
              </a:ext>
            </a:extLst>
          </p:cNvPr>
          <p:cNvSpPr/>
          <p:nvPr/>
        </p:nvSpPr>
        <p:spPr>
          <a:xfrm>
            <a:off x="3696786" y="2120426"/>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AA0DDF-8B10-8C97-F4F9-81565B1F9A88}"/>
              </a:ext>
            </a:extLst>
          </p:cNvPr>
          <p:cNvSpPr/>
          <p:nvPr/>
        </p:nvSpPr>
        <p:spPr>
          <a:xfrm>
            <a:off x="5860944" y="2120426"/>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261F9DD-7EBA-D7C5-8345-03D151D0B45F}"/>
              </a:ext>
            </a:extLst>
          </p:cNvPr>
          <p:cNvSpPr/>
          <p:nvPr/>
        </p:nvSpPr>
        <p:spPr>
          <a:xfrm>
            <a:off x="8145816" y="2124561"/>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A4C72BC-71F5-F0DA-34FF-301643FAA7AD}"/>
              </a:ext>
            </a:extLst>
          </p:cNvPr>
          <p:cNvSpPr/>
          <p:nvPr/>
        </p:nvSpPr>
        <p:spPr>
          <a:xfrm>
            <a:off x="10576559" y="1802785"/>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20A-CD15-6BCD-77C6-492300DCD2E2}"/>
              </a:ext>
            </a:extLst>
          </p:cNvPr>
          <p:cNvSpPr/>
          <p:nvPr/>
        </p:nvSpPr>
        <p:spPr>
          <a:xfrm>
            <a:off x="3966751" y="2715066"/>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A0AF0E-A4CC-09E9-73FB-77D2C0A6E39B}"/>
              </a:ext>
            </a:extLst>
          </p:cNvPr>
          <p:cNvSpPr txBox="1"/>
          <p:nvPr/>
        </p:nvSpPr>
        <p:spPr>
          <a:xfrm>
            <a:off x="4236717" y="2120426"/>
            <a:ext cx="1624227" cy="369332"/>
          </a:xfrm>
          <a:prstGeom prst="rect">
            <a:avLst/>
          </a:prstGeom>
          <a:noFill/>
        </p:spPr>
        <p:txBody>
          <a:bodyPr wrap="none" rtlCol="0">
            <a:spAutoFit/>
          </a:bodyPr>
          <a:lstStyle/>
          <a:p>
            <a:r>
              <a:rPr lang="en-US" dirty="0"/>
              <a:t>Cell Membrane</a:t>
            </a:r>
          </a:p>
        </p:txBody>
      </p:sp>
      <p:sp>
        <p:nvSpPr>
          <p:cNvPr id="13" name="TextBox 12">
            <a:extLst>
              <a:ext uri="{FF2B5EF4-FFF2-40B4-BE49-F238E27FC236}">
                <a16:creationId xmlns:a16="http://schemas.microsoft.com/office/drawing/2014/main" id="{53E33208-3049-B2EC-0F4B-D438B73952B5}"/>
              </a:ext>
            </a:extLst>
          </p:cNvPr>
          <p:cNvSpPr txBox="1"/>
          <p:nvPr/>
        </p:nvSpPr>
        <p:spPr>
          <a:xfrm>
            <a:off x="6457405" y="2112275"/>
            <a:ext cx="1688411" cy="369332"/>
          </a:xfrm>
          <a:prstGeom prst="rect">
            <a:avLst/>
          </a:prstGeom>
          <a:noFill/>
        </p:spPr>
        <p:txBody>
          <a:bodyPr wrap="none" rtlCol="0">
            <a:spAutoFit/>
          </a:bodyPr>
          <a:lstStyle/>
          <a:p>
            <a:r>
              <a:rPr lang="en-US" dirty="0"/>
              <a:t>Neuro-cognitive</a:t>
            </a:r>
          </a:p>
        </p:txBody>
      </p:sp>
      <p:sp>
        <p:nvSpPr>
          <p:cNvPr id="14" name="TextBox 13">
            <a:extLst>
              <a:ext uri="{FF2B5EF4-FFF2-40B4-BE49-F238E27FC236}">
                <a16:creationId xmlns:a16="http://schemas.microsoft.com/office/drawing/2014/main" id="{9E729FD0-4E1C-2694-0AA1-920D3D6BD2CA}"/>
              </a:ext>
            </a:extLst>
          </p:cNvPr>
          <p:cNvSpPr txBox="1"/>
          <p:nvPr/>
        </p:nvSpPr>
        <p:spPr>
          <a:xfrm>
            <a:off x="2411069" y="2739405"/>
            <a:ext cx="1555682" cy="369332"/>
          </a:xfrm>
          <a:prstGeom prst="rect">
            <a:avLst/>
          </a:prstGeom>
          <a:noFill/>
        </p:spPr>
        <p:txBody>
          <a:bodyPr wrap="none" rtlCol="0">
            <a:spAutoFit/>
          </a:bodyPr>
          <a:lstStyle/>
          <a:p>
            <a:r>
              <a:rPr lang="en-US" dirty="0"/>
              <a:t>Cardiovascular</a:t>
            </a:r>
          </a:p>
        </p:txBody>
      </p:sp>
      <p:sp>
        <p:nvSpPr>
          <p:cNvPr id="16" name="TextBox 15">
            <a:extLst>
              <a:ext uri="{FF2B5EF4-FFF2-40B4-BE49-F238E27FC236}">
                <a16:creationId xmlns:a16="http://schemas.microsoft.com/office/drawing/2014/main" id="{B3F3774B-7637-585F-A607-87B076D42CC7}"/>
              </a:ext>
            </a:extLst>
          </p:cNvPr>
          <p:cNvSpPr txBox="1"/>
          <p:nvPr/>
        </p:nvSpPr>
        <p:spPr>
          <a:xfrm>
            <a:off x="196018" y="3607302"/>
            <a:ext cx="11869781" cy="2932149"/>
          </a:xfrm>
          <a:prstGeom prst="rect">
            <a:avLst/>
          </a:prstGeom>
          <a:noFill/>
        </p:spPr>
        <p:txBody>
          <a:bodyPr wrap="square">
            <a:spAutoFit/>
          </a:bodyPr>
          <a:lstStyle/>
          <a:p>
            <a:pPr marL="0" marR="0">
              <a:lnSpc>
                <a:spcPct val="115000"/>
              </a:lnSpc>
              <a:spcAft>
                <a:spcPts val="1000"/>
              </a:spcAft>
              <a:buNone/>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Many health-related symptoms result from poor circulation to, and in, the affected organ or organ system. Sluggish circulation to any organ tissue can cause a build-up of cellular wastes (metabolites). All cells are surrounded by connective tissue. Toxic buildup hinders the ability of nutrients to pass through connective tissue to the cells and impairs drainage of cellular wastes. For this reason, our first therapeutic step should always be to increase circulation. It is always important before, during and after any detoxification to use drainage. There are many companies Know for drainage and big part of drainage is to improve Lymphatic drainage since that is the sewer system of the body and for any detoxification Lymph drainage should be considered along with Liver and Kidney drainage. There are many known companies that address Drainage. Bioresource Pekana line. Physica Energetics, Marco Pharma, Unda, Deseret Biologics. Your health professional can decide. In this category remedies will be selected to reduce the ELI (emotional Load Index.</a:t>
            </a:r>
          </a:p>
        </p:txBody>
      </p:sp>
      <p:sp>
        <p:nvSpPr>
          <p:cNvPr id="17" name="TextBox 16">
            <a:extLst>
              <a:ext uri="{FF2B5EF4-FFF2-40B4-BE49-F238E27FC236}">
                <a16:creationId xmlns:a16="http://schemas.microsoft.com/office/drawing/2014/main" id="{1A519DBA-8834-C497-A599-24257EAF7B46}"/>
              </a:ext>
            </a:extLst>
          </p:cNvPr>
          <p:cNvSpPr txBox="1"/>
          <p:nvPr/>
        </p:nvSpPr>
        <p:spPr>
          <a:xfrm>
            <a:off x="4871525" y="2739405"/>
            <a:ext cx="1190839" cy="369332"/>
          </a:xfrm>
          <a:prstGeom prst="rect">
            <a:avLst/>
          </a:prstGeom>
          <a:noFill/>
        </p:spPr>
        <p:txBody>
          <a:bodyPr wrap="none" rtlCol="0">
            <a:spAutoFit/>
          </a:bodyPr>
          <a:lstStyle/>
          <a:p>
            <a:r>
              <a:rPr lang="en-US" dirty="0"/>
              <a:t>NeuroVIZR</a:t>
            </a:r>
          </a:p>
        </p:txBody>
      </p:sp>
      <p:sp>
        <p:nvSpPr>
          <p:cNvPr id="18" name="Rectangle 17">
            <a:extLst>
              <a:ext uri="{FF2B5EF4-FFF2-40B4-BE49-F238E27FC236}">
                <a16:creationId xmlns:a16="http://schemas.microsoft.com/office/drawing/2014/main" id="{8436B6CE-5EAA-9FD8-F39D-1ADDB15EB323}"/>
              </a:ext>
            </a:extLst>
          </p:cNvPr>
          <p:cNvSpPr/>
          <p:nvPr/>
        </p:nvSpPr>
        <p:spPr>
          <a:xfrm>
            <a:off x="6090592" y="2721766"/>
            <a:ext cx="539931" cy="41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00459E2-DEA3-B668-F009-40D522B0A90B}"/>
              </a:ext>
            </a:extLst>
          </p:cNvPr>
          <p:cNvSpPr txBox="1"/>
          <p:nvPr/>
        </p:nvSpPr>
        <p:spPr>
          <a:xfrm>
            <a:off x="4455697" y="3254273"/>
            <a:ext cx="5981702" cy="369332"/>
          </a:xfrm>
          <a:prstGeom prst="rect">
            <a:avLst/>
          </a:prstGeom>
          <a:noFill/>
        </p:spPr>
        <p:txBody>
          <a:bodyPr wrap="none" rtlCol="0">
            <a:spAutoFit/>
          </a:bodyPr>
          <a:lstStyle/>
          <a:p>
            <a:r>
              <a:rPr lang="en-US" b="1" dirty="0"/>
              <a:t>Drainage Explanation replace with new drainage explanation</a:t>
            </a:r>
          </a:p>
        </p:txBody>
      </p:sp>
    </p:spTree>
    <p:extLst>
      <p:ext uri="{BB962C8B-B14F-4D97-AF65-F5344CB8AC3E}">
        <p14:creationId xmlns:p14="http://schemas.microsoft.com/office/powerpoint/2010/main" val="2548303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0E2CE4-5FA9-F1A3-E706-17FEF00C8A67}"/>
              </a:ext>
            </a:extLst>
          </p:cNvPr>
          <p:cNvSpPr txBox="1"/>
          <p:nvPr/>
        </p:nvSpPr>
        <p:spPr>
          <a:xfrm>
            <a:off x="583474" y="269966"/>
            <a:ext cx="8769901" cy="646331"/>
          </a:xfrm>
          <a:prstGeom prst="rect">
            <a:avLst/>
          </a:prstGeom>
          <a:noFill/>
        </p:spPr>
        <p:txBody>
          <a:bodyPr wrap="none" rtlCol="0">
            <a:spAutoFit/>
          </a:bodyPr>
          <a:lstStyle/>
          <a:p>
            <a:r>
              <a:rPr lang="en-US" sz="3600" dirty="0"/>
              <a:t>Drainage List from selection and ELI Remedies</a:t>
            </a:r>
          </a:p>
        </p:txBody>
      </p:sp>
      <p:sp>
        <p:nvSpPr>
          <p:cNvPr id="3" name="TextBox 2">
            <a:extLst>
              <a:ext uri="{FF2B5EF4-FFF2-40B4-BE49-F238E27FC236}">
                <a16:creationId xmlns:a16="http://schemas.microsoft.com/office/drawing/2014/main" id="{000B8145-E1AA-ABDA-EB43-7024E195902D}"/>
              </a:ext>
            </a:extLst>
          </p:cNvPr>
          <p:cNvSpPr txBox="1"/>
          <p:nvPr/>
        </p:nvSpPr>
        <p:spPr>
          <a:xfrm>
            <a:off x="2548813" y="916297"/>
            <a:ext cx="6363089" cy="584775"/>
          </a:xfrm>
          <a:prstGeom prst="rect">
            <a:avLst/>
          </a:prstGeom>
          <a:noFill/>
        </p:spPr>
        <p:txBody>
          <a:bodyPr wrap="none" rtlCol="0">
            <a:spAutoFit/>
          </a:bodyPr>
          <a:lstStyle/>
          <a:p>
            <a:r>
              <a:rPr lang="en-US" sz="3200" dirty="0"/>
              <a:t>Quadrant  1 of the Drainage category</a:t>
            </a:r>
          </a:p>
        </p:txBody>
      </p:sp>
      <p:sp>
        <p:nvSpPr>
          <p:cNvPr id="4" name="TextBox 3">
            <a:extLst>
              <a:ext uri="{FF2B5EF4-FFF2-40B4-BE49-F238E27FC236}">
                <a16:creationId xmlns:a16="http://schemas.microsoft.com/office/drawing/2014/main" id="{8E057803-3879-FA11-9337-6ABAEEBFF4EA}"/>
              </a:ext>
            </a:extLst>
          </p:cNvPr>
          <p:cNvSpPr txBox="1"/>
          <p:nvPr/>
        </p:nvSpPr>
        <p:spPr>
          <a:xfrm>
            <a:off x="4005943" y="1706282"/>
            <a:ext cx="3212546" cy="1200329"/>
          </a:xfrm>
          <a:prstGeom prst="rect">
            <a:avLst/>
          </a:prstGeom>
          <a:noFill/>
        </p:spPr>
        <p:txBody>
          <a:bodyPr wrap="none" rtlCol="0">
            <a:spAutoFit/>
          </a:bodyPr>
          <a:lstStyle/>
          <a:p>
            <a:r>
              <a:rPr lang="en-US" sz="3600" dirty="0"/>
              <a:t>Mudipur</a:t>
            </a:r>
          </a:p>
          <a:p>
            <a:r>
              <a:rPr lang="en-US" sz="3600" dirty="0"/>
              <a:t>Stress Buster Kit</a:t>
            </a:r>
          </a:p>
        </p:txBody>
      </p:sp>
    </p:spTree>
    <p:extLst>
      <p:ext uri="{BB962C8B-B14F-4D97-AF65-F5344CB8AC3E}">
        <p14:creationId xmlns:p14="http://schemas.microsoft.com/office/powerpoint/2010/main" val="3624999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1CE71-C51A-6447-0A7E-18525FCC05E9}"/>
              </a:ext>
            </a:extLst>
          </p:cNvPr>
          <p:cNvSpPr txBox="1"/>
          <p:nvPr/>
        </p:nvSpPr>
        <p:spPr>
          <a:xfrm>
            <a:off x="3252249" y="250026"/>
            <a:ext cx="4508414" cy="707886"/>
          </a:xfrm>
          <a:prstGeom prst="rect">
            <a:avLst/>
          </a:prstGeom>
          <a:noFill/>
        </p:spPr>
        <p:txBody>
          <a:bodyPr wrap="none" rtlCol="0">
            <a:spAutoFit/>
          </a:bodyPr>
          <a:lstStyle/>
          <a:p>
            <a:r>
              <a:rPr lang="en-US" sz="4000" dirty="0"/>
              <a:t>Quadrant 2 Drainage</a:t>
            </a:r>
          </a:p>
        </p:txBody>
      </p:sp>
      <p:sp>
        <p:nvSpPr>
          <p:cNvPr id="3" name="TextBox 2">
            <a:extLst>
              <a:ext uri="{FF2B5EF4-FFF2-40B4-BE49-F238E27FC236}">
                <a16:creationId xmlns:a16="http://schemas.microsoft.com/office/drawing/2014/main" id="{460B4C7E-2886-C42B-5801-0ED86DD2F15A}"/>
              </a:ext>
            </a:extLst>
          </p:cNvPr>
          <p:cNvSpPr txBox="1"/>
          <p:nvPr/>
        </p:nvSpPr>
        <p:spPr>
          <a:xfrm>
            <a:off x="3544479" y="1140643"/>
            <a:ext cx="3212546" cy="646331"/>
          </a:xfrm>
          <a:prstGeom prst="rect">
            <a:avLst/>
          </a:prstGeom>
          <a:noFill/>
        </p:spPr>
        <p:txBody>
          <a:bodyPr wrap="none" rtlCol="0">
            <a:spAutoFit/>
          </a:bodyPr>
          <a:lstStyle/>
          <a:p>
            <a:r>
              <a:rPr lang="en-US" sz="3600" dirty="0"/>
              <a:t>Stress Buster Kit</a:t>
            </a:r>
          </a:p>
        </p:txBody>
      </p:sp>
      <p:sp>
        <p:nvSpPr>
          <p:cNvPr id="4" name="TextBox 3">
            <a:extLst>
              <a:ext uri="{FF2B5EF4-FFF2-40B4-BE49-F238E27FC236}">
                <a16:creationId xmlns:a16="http://schemas.microsoft.com/office/drawing/2014/main" id="{967459E8-18B2-CF37-744A-71266134B82E}"/>
              </a:ext>
            </a:extLst>
          </p:cNvPr>
          <p:cNvSpPr txBox="1"/>
          <p:nvPr/>
        </p:nvSpPr>
        <p:spPr>
          <a:xfrm>
            <a:off x="2026763" y="1786974"/>
            <a:ext cx="7399654" cy="646331"/>
          </a:xfrm>
          <a:prstGeom prst="rect">
            <a:avLst/>
          </a:prstGeom>
          <a:noFill/>
        </p:spPr>
        <p:txBody>
          <a:bodyPr wrap="none" rtlCol="0">
            <a:spAutoFit/>
          </a:bodyPr>
          <a:lstStyle/>
          <a:p>
            <a:r>
              <a:rPr lang="en-US" sz="3600" dirty="0"/>
              <a:t>Detox Kit: APOHEPAT, RENELEX, ITERES</a:t>
            </a:r>
          </a:p>
        </p:txBody>
      </p:sp>
      <p:sp>
        <p:nvSpPr>
          <p:cNvPr id="5" name="TextBox 4">
            <a:extLst>
              <a:ext uri="{FF2B5EF4-FFF2-40B4-BE49-F238E27FC236}">
                <a16:creationId xmlns:a16="http://schemas.microsoft.com/office/drawing/2014/main" id="{672A1DDA-3543-927C-11E1-D97553A3E049}"/>
              </a:ext>
            </a:extLst>
          </p:cNvPr>
          <p:cNvSpPr txBox="1"/>
          <p:nvPr/>
        </p:nvSpPr>
        <p:spPr>
          <a:xfrm>
            <a:off x="4085746" y="2616036"/>
            <a:ext cx="1776448" cy="646331"/>
          </a:xfrm>
          <a:prstGeom prst="rect">
            <a:avLst/>
          </a:prstGeom>
          <a:noFill/>
        </p:spPr>
        <p:txBody>
          <a:bodyPr wrap="none" rtlCol="0">
            <a:spAutoFit/>
          </a:bodyPr>
          <a:lstStyle/>
          <a:p>
            <a:r>
              <a:rPr lang="en-US" sz="3600" dirty="0"/>
              <a:t>Liv Calm</a:t>
            </a:r>
          </a:p>
        </p:txBody>
      </p:sp>
    </p:spTree>
    <p:extLst>
      <p:ext uri="{BB962C8B-B14F-4D97-AF65-F5344CB8AC3E}">
        <p14:creationId xmlns:p14="http://schemas.microsoft.com/office/powerpoint/2010/main" val="3105172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993B2F-20B4-74FB-9D5C-397516DD08A8}"/>
              </a:ext>
            </a:extLst>
          </p:cNvPr>
          <p:cNvSpPr txBox="1"/>
          <p:nvPr/>
        </p:nvSpPr>
        <p:spPr>
          <a:xfrm>
            <a:off x="2818614" y="282803"/>
            <a:ext cx="4508414" cy="707886"/>
          </a:xfrm>
          <a:prstGeom prst="rect">
            <a:avLst/>
          </a:prstGeom>
          <a:noFill/>
        </p:spPr>
        <p:txBody>
          <a:bodyPr wrap="none" rtlCol="0">
            <a:spAutoFit/>
          </a:bodyPr>
          <a:lstStyle/>
          <a:p>
            <a:r>
              <a:rPr lang="en-US" sz="4000" dirty="0"/>
              <a:t>Quadrant 3 Drainage</a:t>
            </a:r>
          </a:p>
        </p:txBody>
      </p:sp>
      <p:sp>
        <p:nvSpPr>
          <p:cNvPr id="3" name="TextBox 2">
            <a:extLst>
              <a:ext uri="{FF2B5EF4-FFF2-40B4-BE49-F238E27FC236}">
                <a16:creationId xmlns:a16="http://schemas.microsoft.com/office/drawing/2014/main" id="{CB8A8F8C-A924-CEED-0BE3-C36B2D7C8D62}"/>
              </a:ext>
            </a:extLst>
          </p:cNvPr>
          <p:cNvSpPr txBox="1"/>
          <p:nvPr/>
        </p:nvSpPr>
        <p:spPr>
          <a:xfrm>
            <a:off x="3733014" y="1300899"/>
            <a:ext cx="2251770" cy="646331"/>
          </a:xfrm>
          <a:prstGeom prst="rect">
            <a:avLst/>
          </a:prstGeom>
          <a:noFill/>
        </p:spPr>
        <p:txBody>
          <a:bodyPr wrap="none" rtlCol="0">
            <a:spAutoFit/>
          </a:bodyPr>
          <a:lstStyle/>
          <a:p>
            <a:r>
              <a:rPr lang="en-US" sz="3600" dirty="0"/>
              <a:t>Neu-Regen</a:t>
            </a:r>
          </a:p>
        </p:txBody>
      </p:sp>
      <p:sp>
        <p:nvSpPr>
          <p:cNvPr id="4" name="TextBox 3">
            <a:extLst>
              <a:ext uri="{FF2B5EF4-FFF2-40B4-BE49-F238E27FC236}">
                <a16:creationId xmlns:a16="http://schemas.microsoft.com/office/drawing/2014/main" id="{4AD6CE31-81CB-839D-ED76-BD93DEE6EC0D}"/>
              </a:ext>
            </a:extLst>
          </p:cNvPr>
          <p:cNvSpPr txBox="1"/>
          <p:nvPr/>
        </p:nvSpPr>
        <p:spPr>
          <a:xfrm>
            <a:off x="3876097" y="2177592"/>
            <a:ext cx="1965603" cy="646331"/>
          </a:xfrm>
          <a:prstGeom prst="rect">
            <a:avLst/>
          </a:prstGeom>
          <a:noFill/>
        </p:spPr>
        <p:txBody>
          <a:bodyPr wrap="none" rtlCol="0">
            <a:spAutoFit/>
          </a:bodyPr>
          <a:lstStyle/>
          <a:p>
            <a:r>
              <a:rPr lang="en-US" sz="3600" dirty="0"/>
              <a:t>JUVE-CAL</a:t>
            </a:r>
          </a:p>
        </p:txBody>
      </p:sp>
    </p:spTree>
    <p:extLst>
      <p:ext uri="{BB962C8B-B14F-4D97-AF65-F5344CB8AC3E}">
        <p14:creationId xmlns:p14="http://schemas.microsoft.com/office/powerpoint/2010/main" val="2636340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EC0C50-684C-C479-E6EB-AF43B2ED9CB3}"/>
              </a:ext>
            </a:extLst>
          </p:cNvPr>
          <p:cNvSpPr txBox="1"/>
          <p:nvPr/>
        </p:nvSpPr>
        <p:spPr>
          <a:xfrm>
            <a:off x="3601039" y="584461"/>
            <a:ext cx="3653629" cy="584775"/>
          </a:xfrm>
          <a:prstGeom prst="rect">
            <a:avLst/>
          </a:prstGeom>
          <a:noFill/>
        </p:spPr>
        <p:txBody>
          <a:bodyPr wrap="none" rtlCol="0">
            <a:spAutoFit/>
          </a:bodyPr>
          <a:lstStyle/>
          <a:p>
            <a:r>
              <a:rPr lang="en-US" sz="3200" dirty="0"/>
              <a:t>Quadrant 4 Drainage</a:t>
            </a:r>
          </a:p>
        </p:txBody>
      </p:sp>
      <p:sp>
        <p:nvSpPr>
          <p:cNvPr id="3" name="TextBox 2">
            <a:extLst>
              <a:ext uri="{FF2B5EF4-FFF2-40B4-BE49-F238E27FC236}">
                <a16:creationId xmlns:a16="http://schemas.microsoft.com/office/drawing/2014/main" id="{1A1E3854-C0FC-15C1-3E25-28C351B4BDB5}"/>
              </a:ext>
            </a:extLst>
          </p:cNvPr>
          <p:cNvSpPr txBox="1"/>
          <p:nvPr/>
        </p:nvSpPr>
        <p:spPr>
          <a:xfrm>
            <a:off x="3940404" y="1385740"/>
            <a:ext cx="1883849" cy="646331"/>
          </a:xfrm>
          <a:prstGeom prst="rect">
            <a:avLst/>
          </a:prstGeom>
          <a:noFill/>
        </p:spPr>
        <p:txBody>
          <a:bodyPr wrap="none" rtlCol="0">
            <a:spAutoFit/>
          </a:bodyPr>
          <a:lstStyle/>
          <a:p>
            <a:r>
              <a:rPr lang="en-US" sz="3600" dirty="0"/>
              <a:t>Detox Kit</a:t>
            </a:r>
          </a:p>
        </p:txBody>
      </p:sp>
      <p:sp>
        <p:nvSpPr>
          <p:cNvPr id="4" name="TextBox 3">
            <a:extLst>
              <a:ext uri="{FF2B5EF4-FFF2-40B4-BE49-F238E27FC236}">
                <a16:creationId xmlns:a16="http://schemas.microsoft.com/office/drawing/2014/main" id="{07C2056D-C9DE-A7EA-16CB-01F84CB2CA56}"/>
              </a:ext>
            </a:extLst>
          </p:cNvPr>
          <p:cNvSpPr txBox="1"/>
          <p:nvPr/>
        </p:nvSpPr>
        <p:spPr>
          <a:xfrm>
            <a:off x="2425877" y="2375555"/>
            <a:ext cx="6658361" cy="584775"/>
          </a:xfrm>
          <a:prstGeom prst="rect">
            <a:avLst/>
          </a:prstGeom>
          <a:noFill/>
        </p:spPr>
        <p:txBody>
          <a:bodyPr wrap="none" rtlCol="0">
            <a:spAutoFit/>
          </a:bodyPr>
          <a:lstStyle/>
          <a:p>
            <a:r>
              <a:rPr lang="en-US" sz="3200" dirty="0"/>
              <a:t>Toxex but with caution and start slowly</a:t>
            </a:r>
          </a:p>
        </p:txBody>
      </p:sp>
    </p:spTree>
    <p:extLst>
      <p:ext uri="{BB962C8B-B14F-4D97-AF65-F5344CB8AC3E}">
        <p14:creationId xmlns:p14="http://schemas.microsoft.com/office/powerpoint/2010/main" val="1923985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81567-7F34-7E87-3BE7-510B9A82BBB9}"/>
              </a:ext>
            </a:extLst>
          </p:cNvPr>
          <p:cNvPicPr>
            <a:picLocks noChangeAspect="1"/>
          </p:cNvPicPr>
          <p:nvPr/>
        </p:nvPicPr>
        <p:blipFill>
          <a:blip r:embed="rId2"/>
          <a:srcRect l="30305" t="29460" r="31871" b="27111"/>
          <a:stretch>
            <a:fillRect/>
          </a:stretch>
        </p:blipFill>
        <p:spPr>
          <a:xfrm>
            <a:off x="1637211" y="391886"/>
            <a:ext cx="8342812" cy="5627697"/>
          </a:xfrm>
          <a:prstGeom prst="rect">
            <a:avLst/>
          </a:prstGeom>
        </p:spPr>
      </p:pic>
    </p:spTree>
    <p:extLst>
      <p:ext uri="{BB962C8B-B14F-4D97-AF65-F5344CB8AC3E}">
        <p14:creationId xmlns:p14="http://schemas.microsoft.com/office/powerpoint/2010/main" val="2444304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E1CBB8-9BCB-FAEB-4BCC-3246F4AA57C3}"/>
              </a:ext>
            </a:extLst>
          </p:cNvPr>
          <p:cNvSpPr txBox="1"/>
          <p:nvPr/>
        </p:nvSpPr>
        <p:spPr>
          <a:xfrm>
            <a:off x="518475" y="1008668"/>
            <a:ext cx="10689995" cy="4524315"/>
          </a:xfrm>
          <a:prstGeom prst="rect">
            <a:avLst/>
          </a:prstGeom>
          <a:noFill/>
        </p:spPr>
        <p:txBody>
          <a:bodyPr wrap="square">
            <a:spAutoFit/>
          </a:bodyPr>
          <a:lstStyle/>
          <a:p>
            <a:r>
              <a:rPr lang="en-US" sz="1800" dirty="0">
                <a:effectLst/>
                <a:latin typeface="Cambria" panose="02040503050406030204" pitchFamily="18" charset="0"/>
                <a:ea typeface="MS Mincho" panose="02020609040205080304" pitchFamily="49" charset="-128"/>
                <a:cs typeface="Times New Roman" panose="02020603050405020304" pitchFamily="18" charset="0"/>
              </a:rPr>
              <a:t>Healthy cell membranes are foundational to nearly every physiological process.  When membrane integrity, fluidity, or signaling is compromised, system wide dysfunction often follows rather than isolated symptoms. Essential fatty acids EPA DHA are important for optimal cell membrane health, but </a:t>
            </a:r>
            <a:r>
              <a:rPr lang="en-US" sz="1800" b="1" dirty="0">
                <a:effectLst/>
                <a:latin typeface="Cambria" panose="02040503050406030204" pitchFamily="18" charset="0"/>
                <a:ea typeface="MS Mincho" panose="02020609040205080304" pitchFamily="49" charset="-128"/>
                <a:cs typeface="Times New Roman" panose="02020603050405020304" pitchFamily="18" charset="0"/>
              </a:rPr>
              <a:t>DHA is vital for the structural integrity</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while EPA manages inflammation but is crucial for repair.</a:t>
            </a:r>
          </a:p>
          <a:p>
            <a:r>
              <a:rPr lang="en-US" dirty="0"/>
              <a:t>In CRIS GOLD, the Cell Membrane category is used to:</a:t>
            </a:r>
            <a:br>
              <a:rPr lang="en-US" dirty="0"/>
            </a:br>
            <a:r>
              <a:rPr lang="en-US" dirty="0"/>
              <a:t>- Restore phospholipid bilayer integrity that is an important structure of the membrane and part of this structure is Phosphatidylcholine. Phosphatidylcholine may be needed.</a:t>
            </a:r>
            <a:br>
              <a:rPr lang="en-US" dirty="0"/>
            </a:br>
            <a:r>
              <a:rPr lang="en-US" dirty="0"/>
              <a:t>- Improve receptor sensitivity (hormones, neurotransmitters, insulin)</a:t>
            </a:r>
            <a:br>
              <a:rPr lang="en-US" dirty="0"/>
            </a:br>
            <a:r>
              <a:rPr lang="en-US" dirty="0"/>
              <a:t>- Normalize ion channel conductance (Na⁺, K⁺, Ca²⁺, Mg²⁺)</a:t>
            </a:r>
            <a:br>
              <a:rPr lang="en-US" dirty="0"/>
            </a:br>
            <a:r>
              <a:rPr lang="en-US" dirty="0"/>
              <a:t>- Improve mineral transport efficiency</a:t>
            </a:r>
            <a:br>
              <a:rPr lang="en-US" dirty="0"/>
            </a:br>
            <a:r>
              <a:rPr lang="en-US" dirty="0"/>
              <a:t>- Support mitochondrial membrane stability</a:t>
            </a:r>
            <a:br>
              <a:rPr lang="en-US" dirty="0"/>
            </a:br>
            <a:r>
              <a:rPr lang="en-US" dirty="0"/>
              <a:t>- Improve redox signaling and intracellular communication</a:t>
            </a:r>
            <a:br>
              <a:rPr lang="en-US" dirty="0"/>
            </a:br>
            <a:r>
              <a:rPr lang="en-US" dirty="0"/>
              <a:t>- Reduce inflammatory membrane rigidity</a:t>
            </a:r>
            <a:br>
              <a:rPr lang="en-US" dirty="0"/>
            </a:br>
            <a:r>
              <a:rPr lang="en-US" dirty="0"/>
              <a:t>- Improve neurological signaling speed and clarity</a:t>
            </a:r>
          </a:p>
          <a:p>
            <a:r>
              <a:rPr lang="en-US" dirty="0"/>
              <a:t>- Specific nutrients may be needed to repair and protect your membranes from oxidative stress</a:t>
            </a:r>
            <a:br>
              <a:rPr lang="en-US" dirty="0"/>
            </a:br>
            <a:endParaRPr lang="en-US" dirty="0"/>
          </a:p>
        </p:txBody>
      </p:sp>
      <p:sp>
        <p:nvSpPr>
          <p:cNvPr id="4" name="TextBox 3">
            <a:extLst>
              <a:ext uri="{FF2B5EF4-FFF2-40B4-BE49-F238E27FC236}">
                <a16:creationId xmlns:a16="http://schemas.microsoft.com/office/drawing/2014/main" id="{20587424-2698-7D49-FA9A-874C2B4D13D8}"/>
              </a:ext>
            </a:extLst>
          </p:cNvPr>
          <p:cNvSpPr txBox="1"/>
          <p:nvPr/>
        </p:nvSpPr>
        <p:spPr>
          <a:xfrm>
            <a:off x="3744686" y="444137"/>
            <a:ext cx="2777876" cy="369332"/>
          </a:xfrm>
          <a:prstGeom prst="rect">
            <a:avLst/>
          </a:prstGeom>
          <a:noFill/>
        </p:spPr>
        <p:txBody>
          <a:bodyPr wrap="none" rtlCol="0">
            <a:spAutoFit/>
          </a:bodyPr>
          <a:lstStyle/>
          <a:p>
            <a:r>
              <a:rPr lang="en-US" dirty="0"/>
              <a:t>Cell Membrane Explanation</a:t>
            </a:r>
          </a:p>
        </p:txBody>
      </p:sp>
    </p:spTree>
    <p:extLst>
      <p:ext uri="{BB962C8B-B14F-4D97-AF65-F5344CB8AC3E}">
        <p14:creationId xmlns:p14="http://schemas.microsoft.com/office/powerpoint/2010/main" val="3421988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C6734-1BAB-4BDC-6375-D50E9CC82843}"/>
              </a:ext>
            </a:extLst>
          </p:cNvPr>
          <p:cNvSpPr txBox="1"/>
          <p:nvPr/>
        </p:nvSpPr>
        <p:spPr>
          <a:xfrm>
            <a:off x="2181453" y="259269"/>
            <a:ext cx="5844742" cy="707886"/>
          </a:xfrm>
          <a:prstGeom prst="rect">
            <a:avLst/>
          </a:prstGeom>
          <a:noFill/>
        </p:spPr>
        <p:txBody>
          <a:bodyPr wrap="none" rtlCol="0">
            <a:spAutoFit/>
          </a:bodyPr>
          <a:lstStyle/>
          <a:p>
            <a:r>
              <a:rPr lang="en-US" sz="4000" dirty="0"/>
              <a:t>Cell Membrane Quadrant 1</a:t>
            </a:r>
          </a:p>
        </p:txBody>
      </p:sp>
      <p:sp>
        <p:nvSpPr>
          <p:cNvPr id="3" name="TextBox 2">
            <a:extLst>
              <a:ext uri="{FF2B5EF4-FFF2-40B4-BE49-F238E27FC236}">
                <a16:creationId xmlns:a16="http://schemas.microsoft.com/office/drawing/2014/main" id="{722703EC-4844-30E3-8CCE-725D7BE6D7C1}"/>
              </a:ext>
            </a:extLst>
          </p:cNvPr>
          <p:cNvSpPr txBox="1"/>
          <p:nvPr/>
        </p:nvSpPr>
        <p:spPr>
          <a:xfrm>
            <a:off x="1538489" y="905600"/>
            <a:ext cx="1762021" cy="646331"/>
          </a:xfrm>
          <a:prstGeom prst="rect">
            <a:avLst/>
          </a:prstGeom>
          <a:noFill/>
        </p:spPr>
        <p:txBody>
          <a:bodyPr wrap="none" rtlCol="0">
            <a:spAutoFit/>
          </a:bodyPr>
          <a:lstStyle/>
          <a:p>
            <a:r>
              <a:rPr lang="en-US" sz="3600" dirty="0"/>
              <a:t>The One</a:t>
            </a:r>
          </a:p>
        </p:txBody>
      </p:sp>
      <p:sp>
        <p:nvSpPr>
          <p:cNvPr id="4" name="TextBox 3">
            <a:extLst>
              <a:ext uri="{FF2B5EF4-FFF2-40B4-BE49-F238E27FC236}">
                <a16:creationId xmlns:a16="http://schemas.microsoft.com/office/drawing/2014/main" id="{A7A91B01-95E9-8303-C869-75A1D8ABDAEC}"/>
              </a:ext>
            </a:extLst>
          </p:cNvPr>
          <p:cNvSpPr txBox="1"/>
          <p:nvPr/>
        </p:nvSpPr>
        <p:spPr>
          <a:xfrm>
            <a:off x="952622" y="1473206"/>
            <a:ext cx="3474156" cy="646331"/>
          </a:xfrm>
          <a:prstGeom prst="rect">
            <a:avLst/>
          </a:prstGeom>
          <a:noFill/>
        </p:spPr>
        <p:txBody>
          <a:bodyPr wrap="none" rtlCol="0">
            <a:spAutoFit/>
          </a:bodyPr>
          <a:lstStyle/>
          <a:p>
            <a:r>
              <a:rPr lang="en-US" sz="3600" dirty="0"/>
              <a:t>Membrane Mend</a:t>
            </a:r>
          </a:p>
        </p:txBody>
      </p:sp>
      <p:sp>
        <p:nvSpPr>
          <p:cNvPr id="5" name="TextBox 4">
            <a:extLst>
              <a:ext uri="{FF2B5EF4-FFF2-40B4-BE49-F238E27FC236}">
                <a16:creationId xmlns:a16="http://schemas.microsoft.com/office/drawing/2014/main" id="{2468C833-3D09-2CDD-9108-3ECC05C1DD69}"/>
              </a:ext>
            </a:extLst>
          </p:cNvPr>
          <p:cNvSpPr txBox="1"/>
          <p:nvPr/>
        </p:nvSpPr>
        <p:spPr>
          <a:xfrm>
            <a:off x="1409651" y="2040812"/>
            <a:ext cx="2122697" cy="646331"/>
          </a:xfrm>
          <a:prstGeom prst="rect">
            <a:avLst/>
          </a:prstGeom>
          <a:noFill/>
        </p:spPr>
        <p:txBody>
          <a:bodyPr wrap="none" rtlCol="0">
            <a:spAutoFit/>
          </a:bodyPr>
          <a:lstStyle/>
          <a:p>
            <a:r>
              <a:rPr lang="en-US" sz="3600" dirty="0"/>
              <a:t>Lactic Plus</a:t>
            </a:r>
          </a:p>
        </p:txBody>
      </p:sp>
      <p:sp>
        <p:nvSpPr>
          <p:cNvPr id="6" name="TextBox 5">
            <a:extLst>
              <a:ext uri="{FF2B5EF4-FFF2-40B4-BE49-F238E27FC236}">
                <a16:creationId xmlns:a16="http://schemas.microsoft.com/office/drawing/2014/main" id="{23249D47-733F-C884-4ADE-C52ED4F73BE7}"/>
              </a:ext>
            </a:extLst>
          </p:cNvPr>
          <p:cNvSpPr txBox="1"/>
          <p:nvPr/>
        </p:nvSpPr>
        <p:spPr>
          <a:xfrm>
            <a:off x="404619" y="2674171"/>
            <a:ext cx="4570162" cy="646331"/>
          </a:xfrm>
          <a:prstGeom prst="rect">
            <a:avLst/>
          </a:prstGeom>
          <a:noFill/>
        </p:spPr>
        <p:txBody>
          <a:bodyPr wrap="none" rtlCol="0">
            <a:spAutoFit/>
          </a:bodyPr>
          <a:lstStyle/>
          <a:p>
            <a:r>
              <a:rPr lang="en-US" sz="3600" dirty="0"/>
              <a:t>IntraMIN and IntraMAX</a:t>
            </a:r>
          </a:p>
        </p:txBody>
      </p:sp>
      <p:sp>
        <p:nvSpPr>
          <p:cNvPr id="7" name="TextBox 6">
            <a:extLst>
              <a:ext uri="{FF2B5EF4-FFF2-40B4-BE49-F238E27FC236}">
                <a16:creationId xmlns:a16="http://schemas.microsoft.com/office/drawing/2014/main" id="{9D04D5E3-0996-C5C2-BD6F-381E86C0D389}"/>
              </a:ext>
            </a:extLst>
          </p:cNvPr>
          <p:cNvSpPr txBox="1"/>
          <p:nvPr/>
        </p:nvSpPr>
        <p:spPr>
          <a:xfrm>
            <a:off x="616308" y="3359724"/>
            <a:ext cx="4387996" cy="646331"/>
          </a:xfrm>
          <a:prstGeom prst="rect">
            <a:avLst/>
          </a:prstGeom>
          <a:noFill/>
        </p:spPr>
        <p:txBody>
          <a:bodyPr wrap="none" rtlCol="0">
            <a:spAutoFit/>
          </a:bodyPr>
          <a:lstStyle/>
          <a:p>
            <a:r>
              <a:rPr lang="en-US" sz="3600" dirty="0"/>
              <a:t>OmegaAvail Ultra DHA</a:t>
            </a:r>
          </a:p>
        </p:txBody>
      </p:sp>
      <p:sp>
        <p:nvSpPr>
          <p:cNvPr id="8" name="TextBox 7">
            <a:extLst>
              <a:ext uri="{FF2B5EF4-FFF2-40B4-BE49-F238E27FC236}">
                <a16:creationId xmlns:a16="http://schemas.microsoft.com/office/drawing/2014/main" id="{49B1E5CC-D4F2-D994-92E0-60C6CB38C27A}"/>
              </a:ext>
            </a:extLst>
          </p:cNvPr>
          <p:cNvSpPr txBox="1"/>
          <p:nvPr/>
        </p:nvSpPr>
        <p:spPr>
          <a:xfrm>
            <a:off x="1538489" y="4006055"/>
            <a:ext cx="2144498" cy="646331"/>
          </a:xfrm>
          <a:prstGeom prst="rect">
            <a:avLst/>
          </a:prstGeom>
          <a:noFill/>
        </p:spPr>
        <p:txBody>
          <a:bodyPr wrap="none" rtlCol="0">
            <a:spAutoFit/>
          </a:bodyPr>
          <a:lstStyle/>
          <a:p>
            <a:r>
              <a:rPr lang="en-US" sz="3600" dirty="0"/>
              <a:t>H2 Absorb</a:t>
            </a:r>
          </a:p>
        </p:txBody>
      </p:sp>
      <p:sp>
        <p:nvSpPr>
          <p:cNvPr id="9" name="TextBox 8">
            <a:extLst>
              <a:ext uri="{FF2B5EF4-FFF2-40B4-BE49-F238E27FC236}">
                <a16:creationId xmlns:a16="http://schemas.microsoft.com/office/drawing/2014/main" id="{84792A6A-9861-C7DA-ADA1-D8939E728E9F}"/>
              </a:ext>
            </a:extLst>
          </p:cNvPr>
          <p:cNvSpPr txBox="1"/>
          <p:nvPr/>
        </p:nvSpPr>
        <p:spPr>
          <a:xfrm>
            <a:off x="1360223" y="4626149"/>
            <a:ext cx="3212546" cy="646331"/>
          </a:xfrm>
          <a:prstGeom prst="rect">
            <a:avLst/>
          </a:prstGeom>
          <a:noFill/>
        </p:spPr>
        <p:txBody>
          <a:bodyPr wrap="none" rtlCol="0">
            <a:spAutoFit/>
          </a:bodyPr>
          <a:lstStyle/>
          <a:p>
            <a:r>
              <a:rPr lang="en-US" sz="3600" dirty="0"/>
              <a:t>Stress Buster Kit</a:t>
            </a:r>
          </a:p>
        </p:txBody>
      </p:sp>
      <p:sp>
        <p:nvSpPr>
          <p:cNvPr id="10" name="TextBox 9">
            <a:extLst>
              <a:ext uri="{FF2B5EF4-FFF2-40B4-BE49-F238E27FC236}">
                <a16:creationId xmlns:a16="http://schemas.microsoft.com/office/drawing/2014/main" id="{ABEA2C1F-022D-C384-980F-E1F19E63A448}"/>
              </a:ext>
            </a:extLst>
          </p:cNvPr>
          <p:cNvSpPr txBox="1"/>
          <p:nvPr/>
        </p:nvSpPr>
        <p:spPr>
          <a:xfrm>
            <a:off x="1093014" y="5246243"/>
            <a:ext cx="4414991" cy="646331"/>
          </a:xfrm>
          <a:prstGeom prst="rect">
            <a:avLst/>
          </a:prstGeom>
          <a:noFill/>
        </p:spPr>
        <p:txBody>
          <a:bodyPr wrap="none" rtlCol="0">
            <a:spAutoFit/>
          </a:bodyPr>
          <a:lstStyle/>
          <a:p>
            <a:r>
              <a:rPr lang="en-US" sz="3600" dirty="0"/>
              <a:t>Nanoemulsified D3/K2</a:t>
            </a:r>
          </a:p>
        </p:txBody>
      </p:sp>
      <p:sp>
        <p:nvSpPr>
          <p:cNvPr id="11" name="TextBox 10">
            <a:extLst>
              <a:ext uri="{FF2B5EF4-FFF2-40B4-BE49-F238E27FC236}">
                <a16:creationId xmlns:a16="http://schemas.microsoft.com/office/drawing/2014/main" id="{46AFF0DE-E16A-AC8F-BE0E-A7B33E183F7B}"/>
              </a:ext>
            </a:extLst>
          </p:cNvPr>
          <p:cNvSpPr txBox="1"/>
          <p:nvPr/>
        </p:nvSpPr>
        <p:spPr>
          <a:xfrm>
            <a:off x="1231223" y="5952400"/>
            <a:ext cx="3195555" cy="646331"/>
          </a:xfrm>
          <a:prstGeom prst="rect">
            <a:avLst/>
          </a:prstGeom>
          <a:noFill/>
        </p:spPr>
        <p:txBody>
          <a:bodyPr wrap="none" rtlCol="0">
            <a:spAutoFit/>
          </a:bodyPr>
          <a:lstStyle/>
          <a:p>
            <a:r>
              <a:rPr lang="en-US" sz="3600" dirty="0"/>
              <a:t>Fatty Acid Assist</a:t>
            </a:r>
          </a:p>
        </p:txBody>
      </p:sp>
      <p:sp>
        <p:nvSpPr>
          <p:cNvPr id="12" name="TextBox 11">
            <a:extLst>
              <a:ext uri="{FF2B5EF4-FFF2-40B4-BE49-F238E27FC236}">
                <a16:creationId xmlns:a16="http://schemas.microsoft.com/office/drawing/2014/main" id="{ED13DD12-F2C3-1850-4B17-3AC29D0955C9}"/>
              </a:ext>
            </a:extLst>
          </p:cNvPr>
          <p:cNvSpPr txBox="1"/>
          <p:nvPr/>
        </p:nvSpPr>
        <p:spPr>
          <a:xfrm>
            <a:off x="6017664" y="1228765"/>
            <a:ext cx="4017062" cy="646331"/>
          </a:xfrm>
          <a:prstGeom prst="rect">
            <a:avLst/>
          </a:prstGeom>
          <a:noFill/>
        </p:spPr>
        <p:txBody>
          <a:bodyPr wrap="none" rtlCol="0">
            <a:spAutoFit/>
          </a:bodyPr>
          <a:lstStyle/>
          <a:p>
            <a:r>
              <a:rPr lang="en-US" sz="3600" dirty="0"/>
              <a:t>NAD + NADPH Assist</a:t>
            </a:r>
          </a:p>
        </p:txBody>
      </p:sp>
      <p:sp>
        <p:nvSpPr>
          <p:cNvPr id="13" name="TextBox 12">
            <a:extLst>
              <a:ext uri="{FF2B5EF4-FFF2-40B4-BE49-F238E27FC236}">
                <a16:creationId xmlns:a16="http://schemas.microsoft.com/office/drawing/2014/main" id="{AFBBC659-1CD1-897F-5F4F-C6BCE5F17EFE}"/>
              </a:ext>
            </a:extLst>
          </p:cNvPr>
          <p:cNvSpPr txBox="1"/>
          <p:nvPr/>
        </p:nvSpPr>
        <p:spPr>
          <a:xfrm>
            <a:off x="6557555" y="2027840"/>
            <a:ext cx="2008307" cy="646331"/>
          </a:xfrm>
          <a:prstGeom prst="rect">
            <a:avLst/>
          </a:prstGeom>
          <a:noFill/>
        </p:spPr>
        <p:txBody>
          <a:bodyPr wrap="none" rtlCol="0">
            <a:spAutoFit/>
          </a:bodyPr>
          <a:lstStyle/>
          <a:p>
            <a:r>
              <a:rPr lang="en-US" sz="3600" dirty="0"/>
              <a:t>Tri-Fortify</a:t>
            </a:r>
          </a:p>
        </p:txBody>
      </p:sp>
      <p:sp>
        <p:nvSpPr>
          <p:cNvPr id="14" name="TextBox 13">
            <a:extLst>
              <a:ext uri="{FF2B5EF4-FFF2-40B4-BE49-F238E27FC236}">
                <a16:creationId xmlns:a16="http://schemas.microsoft.com/office/drawing/2014/main" id="{9AA85D5C-0915-E981-7460-F3529CD9EB52}"/>
              </a:ext>
            </a:extLst>
          </p:cNvPr>
          <p:cNvSpPr txBox="1"/>
          <p:nvPr/>
        </p:nvSpPr>
        <p:spPr>
          <a:xfrm>
            <a:off x="6557555" y="2713393"/>
            <a:ext cx="1638910" cy="646331"/>
          </a:xfrm>
          <a:prstGeom prst="rect">
            <a:avLst/>
          </a:prstGeom>
          <a:noFill/>
        </p:spPr>
        <p:txBody>
          <a:bodyPr wrap="none" rtlCol="0">
            <a:spAutoFit/>
          </a:bodyPr>
          <a:lstStyle/>
          <a:p>
            <a:r>
              <a:rPr lang="en-US" sz="3600" dirty="0"/>
              <a:t>Pure PC</a:t>
            </a:r>
          </a:p>
        </p:txBody>
      </p:sp>
      <p:sp>
        <p:nvSpPr>
          <p:cNvPr id="15" name="TextBox 14">
            <a:extLst>
              <a:ext uri="{FF2B5EF4-FFF2-40B4-BE49-F238E27FC236}">
                <a16:creationId xmlns:a16="http://schemas.microsoft.com/office/drawing/2014/main" id="{F27C5068-0569-421C-9D7F-02B540FD1FFD}"/>
              </a:ext>
            </a:extLst>
          </p:cNvPr>
          <p:cNvSpPr txBox="1"/>
          <p:nvPr/>
        </p:nvSpPr>
        <p:spPr>
          <a:xfrm>
            <a:off x="6412996" y="3398946"/>
            <a:ext cx="2297424" cy="646331"/>
          </a:xfrm>
          <a:prstGeom prst="rect">
            <a:avLst/>
          </a:prstGeom>
          <a:noFill/>
        </p:spPr>
        <p:txBody>
          <a:bodyPr wrap="none" rtlCol="0">
            <a:spAutoFit/>
          </a:bodyPr>
          <a:lstStyle/>
          <a:p>
            <a:r>
              <a:rPr lang="en-US" sz="3600" dirty="0"/>
              <a:t>SulforaXym</a:t>
            </a:r>
          </a:p>
        </p:txBody>
      </p:sp>
    </p:spTree>
    <p:extLst>
      <p:ext uri="{BB962C8B-B14F-4D97-AF65-F5344CB8AC3E}">
        <p14:creationId xmlns:p14="http://schemas.microsoft.com/office/powerpoint/2010/main" val="46222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C0BB74-C785-873E-176B-D2D0AFA778BA}"/>
              </a:ext>
            </a:extLst>
          </p:cNvPr>
          <p:cNvPicPr>
            <a:picLocks noChangeAspect="1"/>
          </p:cNvPicPr>
          <p:nvPr/>
        </p:nvPicPr>
        <p:blipFill>
          <a:blip r:embed="rId2"/>
          <a:srcRect l="30230" t="10539" r="9043" b="34730"/>
          <a:stretch>
            <a:fillRect/>
          </a:stretch>
        </p:blipFill>
        <p:spPr>
          <a:xfrm>
            <a:off x="1436914" y="539930"/>
            <a:ext cx="9187543" cy="4864658"/>
          </a:xfrm>
          <a:prstGeom prst="rect">
            <a:avLst/>
          </a:prstGeom>
        </p:spPr>
      </p:pic>
    </p:spTree>
    <p:extLst>
      <p:ext uri="{BB962C8B-B14F-4D97-AF65-F5344CB8AC3E}">
        <p14:creationId xmlns:p14="http://schemas.microsoft.com/office/powerpoint/2010/main" val="228965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BBF9F9-083C-E6F8-2906-3C911A330F69}"/>
              </a:ext>
            </a:extLst>
          </p:cNvPr>
          <p:cNvSpPr txBox="1"/>
          <p:nvPr/>
        </p:nvSpPr>
        <p:spPr>
          <a:xfrm>
            <a:off x="313508" y="169202"/>
            <a:ext cx="5276573" cy="646331"/>
          </a:xfrm>
          <a:prstGeom prst="rect">
            <a:avLst/>
          </a:prstGeom>
          <a:noFill/>
        </p:spPr>
        <p:txBody>
          <a:bodyPr wrap="none" rtlCol="0">
            <a:spAutoFit/>
          </a:bodyPr>
          <a:lstStyle/>
          <a:p>
            <a:r>
              <a:rPr lang="en-US" sz="3600" dirty="0"/>
              <a:t>Cell Membrane Quadrant 2</a:t>
            </a:r>
          </a:p>
        </p:txBody>
      </p:sp>
      <p:sp>
        <p:nvSpPr>
          <p:cNvPr id="3" name="TextBox 2">
            <a:extLst>
              <a:ext uri="{FF2B5EF4-FFF2-40B4-BE49-F238E27FC236}">
                <a16:creationId xmlns:a16="http://schemas.microsoft.com/office/drawing/2014/main" id="{78861D55-C734-9A16-EF1E-A7028C75684E}"/>
              </a:ext>
            </a:extLst>
          </p:cNvPr>
          <p:cNvSpPr txBox="1"/>
          <p:nvPr/>
        </p:nvSpPr>
        <p:spPr>
          <a:xfrm>
            <a:off x="1189773" y="815533"/>
            <a:ext cx="1762021" cy="646331"/>
          </a:xfrm>
          <a:prstGeom prst="rect">
            <a:avLst/>
          </a:prstGeom>
          <a:noFill/>
        </p:spPr>
        <p:txBody>
          <a:bodyPr wrap="none" rtlCol="0">
            <a:spAutoFit/>
          </a:bodyPr>
          <a:lstStyle/>
          <a:p>
            <a:r>
              <a:rPr lang="en-US" sz="3600" dirty="0"/>
              <a:t>The One</a:t>
            </a:r>
          </a:p>
        </p:txBody>
      </p:sp>
      <p:sp>
        <p:nvSpPr>
          <p:cNvPr id="4" name="TextBox 3">
            <a:extLst>
              <a:ext uri="{FF2B5EF4-FFF2-40B4-BE49-F238E27FC236}">
                <a16:creationId xmlns:a16="http://schemas.microsoft.com/office/drawing/2014/main" id="{7F03F624-A1E9-506D-3D7D-FFD656DC879A}"/>
              </a:ext>
            </a:extLst>
          </p:cNvPr>
          <p:cNvSpPr txBox="1"/>
          <p:nvPr/>
        </p:nvSpPr>
        <p:spPr>
          <a:xfrm>
            <a:off x="418012" y="1461864"/>
            <a:ext cx="3474156" cy="646331"/>
          </a:xfrm>
          <a:prstGeom prst="rect">
            <a:avLst/>
          </a:prstGeom>
          <a:noFill/>
        </p:spPr>
        <p:txBody>
          <a:bodyPr wrap="none" rtlCol="0">
            <a:spAutoFit/>
          </a:bodyPr>
          <a:lstStyle/>
          <a:p>
            <a:r>
              <a:rPr lang="en-US" sz="3600" dirty="0"/>
              <a:t>Membrane Mend</a:t>
            </a:r>
          </a:p>
        </p:txBody>
      </p:sp>
      <p:sp>
        <p:nvSpPr>
          <p:cNvPr id="5" name="TextBox 4">
            <a:extLst>
              <a:ext uri="{FF2B5EF4-FFF2-40B4-BE49-F238E27FC236}">
                <a16:creationId xmlns:a16="http://schemas.microsoft.com/office/drawing/2014/main" id="{4CF70A18-904A-B498-662A-947ED0B5D3AB}"/>
              </a:ext>
            </a:extLst>
          </p:cNvPr>
          <p:cNvSpPr txBox="1"/>
          <p:nvPr/>
        </p:nvSpPr>
        <p:spPr>
          <a:xfrm>
            <a:off x="1009434" y="2136337"/>
            <a:ext cx="2122697" cy="646331"/>
          </a:xfrm>
          <a:prstGeom prst="rect">
            <a:avLst/>
          </a:prstGeom>
          <a:noFill/>
        </p:spPr>
        <p:txBody>
          <a:bodyPr wrap="none" rtlCol="0">
            <a:spAutoFit/>
          </a:bodyPr>
          <a:lstStyle/>
          <a:p>
            <a:r>
              <a:rPr lang="en-US" sz="3600" dirty="0"/>
              <a:t>Lactic Plus</a:t>
            </a:r>
          </a:p>
        </p:txBody>
      </p:sp>
      <p:sp>
        <p:nvSpPr>
          <p:cNvPr id="6" name="TextBox 5">
            <a:extLst>
              <a:ext uri="{FF2B5EF4-FFF2-40B4-BE49-F238E27FC236}">
                <a16:creationId xmlns:a16="http://schemas.microsoft.com/office/drawing/2014/main" id="{9E28AFC3-9397-EB38-4BC3-F93ECB93A0D3}"/>
              </a:ext>
            </a:extLst>
          </p:cNvPr>
          <p:cNvSpPr txBox="1"/>
          <p:nvPr/>
        </p:nvSpPr>
        <p:spPr>
          <a:xfrm>
            <a:off x="0" y="2810810"/>
            <a:ext cx="4570162" cy="646331"/>
          </a:xfrm>
          <a:prstGeom prst="rect">
            <a:avLst/>
          </a:prstGeom>
          <a:noFill/>
        </p:spPr>
        <p:txBody>
          <a:bodyPr wrap="none" rtlCol="0">
            <a:spAutoFit/>
          </a:bodyPr>
          <a:lstStyle/>
          <a:p>
            <a:r>
              <a:rPr lang="en-US" sz="3600" dirty="0"/>
              <a:t>IntraMIN and IntraMAX</a:t>
            </a:r>
          </a:p>
        </p:txBody>
      </p:sp>
      <p:sp>
        <p:nvSpPr>
          <p:cNvPr id="7" name="TextBox 6">
            <a:extLst>
              <a:ext uri="{FF2B5EF4-FFF2-40B4-BE49-F238E27FC236}">
                <a16:creationId xmlns:a16="http://schemas.microsoft.com/office/drawing/2014/main" id="{839E3D53-9915-0AE5-B16A-74F60EE83A26}"/>
              </a:ext>
            </a:extLst>
          </p:cNvPr>
          <p:cNvSpPr txBox="1"/>
          <p:nvPr/>
        </p:nvSpPr>
        <p:spPr>
          <a:xfrm>
            <a:off x="117211" y="3675016"/>
            <a:ext cx="4335739" cy="646331"/>
          </a:xfrm>
          <a:prstGeom prst="rect">
            <a:avLst/>
          </a:prstGeom>
          <a:noFill/>
        </p:spPr>
        <p:txBody>
          <a:bodyPr wrap="none" rtlCol="0">
            <a:spAutoFit/>
          </a:bodyPr>
          <a:lstStyle/>
          <a:p>
            <a:r>
              <a:rPr lang="en-US" sz="3600" dirty="0"/>
              <a:t>Omega Avail Ulta DHA</a:t>
            </a:r>
          </a:p>
        </p:txBody>
      </p:sp>
      <p:sp>
        <p:nvSpPr>
          <p:cNvPr id="8" name="TextBox 7">
            <a:extLst>
              <a:ext uri="{FF2B5EF4-FFF2-40B4-BE49-F238E27FC236}">
                <a16:creationId xmlns:a16="http://schemas.microsoft.com/office/drawing/2014/main" id="{269A5F54-FB28-6229-35D2-D7189DB0CEBE}"/>
              </a:ext>
            </a:extLst>
          </p:cNvPr>
          <p:cNvSpPr txBox="1"/>
          <p:nvPr/>
        </p:nvSpPr>
        <p:spPr>
          <a:xfrm>
            <a:off x="987633" y="4321347"/>
            <a:ext cx="2144498" cy="646331"/>
          </a:xfrm>
          <a:prstGeom prst="rect">
            <a:avLst/>
          </a:prstGeom>
          <a:noFill/>
        </p:spPr>
        <p:txBody>
          <a:bodyPr wrap="none" rtlCol="0">
            <a:spAutoFit/>
          </a:bodyPr>
          <a:lstStyle/>
          <a:p>
            <a:r>
              <a:rPr lang="en-US" sz="3600" dirty="0"/>
              <a:t>H2 Absorb</a:t>
            </a:r>
          </a:p>
        </p:txBody>
      </p:sp>
      <p:sp>
        <p:nvSpPr>
          <p:cNvPr id="9" name="TextBox 8">
            <a:extLst>
              <a:ext uri="{FF2B5EF4-FFF2-40B4-BE49-F238E27FC236}">
                <a16:creationId xmlns:a16="http://schemas.microsoft.com/office/drawing/2014/main" id="{4F597EFA-F77D-58F7-38FE-8CC124203A8E}"/>
              </a:ext>
            </a:extLst>
          </p:cNvPr>
          <p:cNvSpPr txBox="1"/>
          <p:nvPr/>
        </p:nvSpPr>
        <p:spPr>
          <a:xfrm>
            <a:off x="850982" y="4967678"/>
            <a:ext cx="2608215" cy="646331"/>
          </a:xfrm>
          <a:prstGeom prst="rect">
            <a:avLst/>
          </a:prstGeom>
          <a:noFill/>
        </p:spPr>
        <p:txBody>
          <a:bodyPr wrap="none" rtlCol="0">
            <a:spAutoFit/>
          </a:bodyPr>
          <a:lstStyle/>
          <a:p>
            <a:r>
              <a:rPr lang="en-US" sz="3600" dirty="0"/>
              <a:t>Stress Buster</a:t>
            </a:r>
          </a:p>
        </p:txBody>
      </p:sp>
      <p:sp>
        <p:nvSpPr>
          <p:cNvPr id="10" name="TextBox 9">
            <a:extLst>
              <a:ext uri="{FF2B5EF4-FFF2-40B4-BE49-F238E27FC236}">
                <a16:creationId xmlns:a16="http://schemas.microsoft.com/office/drawing/2014/main" id="{4E36618F-3A40-F3FB-06C7-43DCC9581285}"/>
              </a:ext>
            </a:extLst>
          </p:cNvPr>
          <p:cNvSpPr txBox="1"/>
          <p:nvPr/>
        </p:nvSpPr>
        <p:spPr>
          <a:xfrm>
            <a:off x="313508" y="5860868"/>
            <a:ext cx="4414991" cy="646331"/>
          </a:xfrm>
          <a:prstGeom prst="rect">
            <a:avLst/>
          </a:prstGeom>
          <a:noFill/>
        </p:spPr>
        <p:txBody>
          <a:bodyPr wrap="none" rtlCol="0">
            <a:spAutoFit/>
          </a:bodyPr>
          <a:lstStyle/>
          <a:p>
            <a:r>
              <a:rPr lang="en-US" sz="3600" dirty="0"/>
              <a:t>Nanoemulsified D3/K2</a:t>
            </a:r>
          </a:p>
        </p:txBody>
      </p:sp>
      <p:sp>
        <p:nvSpPr>
          <p:cNvPr id="11" name="TextBox 10">
            <a:extLst>
              <a:ext uri="{FF2B5EF4-FFF2-40B4-BE49-F238E27FC236}">
                <a16:creationId xmlns:a16="http://schemas.microsoft.com/office/drawing/2014/main" id="{69799B44-81D2-02DA-1882-26077EB347E3}"/>
              </a:ext>
            </a:extLst>
          </p:cNvPr>
          <p:cNvSpPr txBox="1"/>
          <p:nvPr/>
        </p:nvSpPr>
        <p:spPr>
          <a:xfrm>
            <a:off x="6008914" y="955818"/>
            <a:ext cx="3195555" cy="646331"/>
          </a:xfrm>
          <a:prstGeom prst="rect">
            <a:avLst/>
          </a:prstGeom>
          <a:noFill/>
        </p:spPr>
        <p:txBody>
          <a:bodyPr wrap="none" rtlCol="0">
            <a:spAutoFit/>
          </a:bodyPr>
          <a:lstStyle/>
          <a:p>
            <a:r>
              <a:rPr lang="en-US" sz="3600" dirty="0"/>
              <a:t>Fatty Acid Assist</a:t>
            </a:r>
          </a:p>
        </p:txBody>
      </p:sp>
      <p:sp>
        <p:nvSpPr>
          <p:cNvPr id="12" name="TextBox 11">
            <a:extLst>
              <a:ext uri="{FF2B5EF4-FFF2-40B4-BE49-F238E27FC236}">
                <a16:creationId xmlns:a16="http://schemas.microsoft.com/office/drawing/2014/main" id="{95733E54-710F-8897-84FD-0F8DF4BF7802}"/>
              </a:ext>
            </a:extLst>
          </p:cNvPr>
          <p:cNvSpPr txBox="1"/>
          <p:nvPr/>
        </p:nvSpPr>
        <p:spPr>
          <a:xfrm>
            <a:off x="5782491" y="1785029"/>
            <a:ext cx="3808671" cy="646331"/>
          </a:xfrm>
          <a:prstGeom prst="rect">
            <a:avLst/>
          </a:prstGeom>
          <a:noFill/>
        </p:spPr>
        <p:txBody>
          <a:bodyPr wrap="none" rtlCol="0">
            <a:spAutoFit/>
          </a:bodyPr>
          <a:lstStyle/>
          <a:p>
            <a:r>
              <a:rPr lang="en-US" sz="3600" dirty="0"/>
              <a:t>NAD+NADPH Assist</a:t>
            </a:r>
          </a:p>
        </p:txBody>
      </p:sp>
      <p:sp>
        <p:nvSpPr>
          <p:cNvPr id="13" name="TextBox 12">
            <a:extLst>
              <a:ext uri="{FF2B5EF4-FFF2-40B4-BE49-F238E27FC236}">
                <a16:creationId xmlns:a16="http://schemas.microsoft.com/office/drawing/2014/main" id="{1A13F27B-F690-B5D4-1CBB-CA9FD6AE489E}"/>
              </a:ext>
            </a:extLst>
          </p:cNvPr>
          <p:cNvSpPr txBox="1"/>
          <p:nvPr/>
        </p:nvSpPr>
        <p:spPr>
          <a:xfrm>
            <a:off x="6331132" y="2614240"/>
            <a:ext cx="2008307" cy="646331"/>
          </a:xfrm>
          <a:prstGeom prst="rect">
            <a:avLst/>
          </a:prstGeom>
          <a:noFill/>
        </p:spPr>
        <p:txBody>
          <a:bodyPr wrap="none" rtlCol="0">
            <a:spAutoFit/>
          </a:bodyPr>
          <a:lstStyle/>
          <a:p>
            <a:r>
              <a:rPr lang="en-US" sz="3600" dirty="0"/>
              <a:t>Tri-Fortify</a:t>
            </a:r>
          </a:p>
        </p:txBody>
      </p:sp>
      <p:sp>
        <p:nvSpPr>
          <p:cNvPr id="14" name="TextBox 13">
            <a:extLst>
              <a:ext uri="{FF2B5EF4-FFF2-40B4-BE49-F238E27FC236}">
                <a16:creationId xmlns:a16="http://schemas.microsoft.com/office/drawing/2014/main" id="{749B0AB0-B184-9FB6-BB26-9E518AB7F205}"/>
              </a:ext>
            </a:extLst>
          </p:cNvPr>
          <p:cNvSpPr txBox="1"/>
          <p:nvPr/>
        </p:nvSpPr>
        <p:spPr>
          <a:xfrm>
            <a:off x="6515830" y="3457141"/>
            <a:ext cx="1638910" cy="646331"/>
          </a:xfrm>
          <a:prstGeom prst="rect">
            <a:avLst/>
          </a:prstGeom>
          <a:noFill/>
        </p:spPr>
        <p:txBody>
          <a:bodyPr wrap="none" rtlCol="0">
            <a:spAutoFit/>
          </a:bodyPr>
          <a:lstStyle/>
          <a:p>
            <a:r>
              <a:rPr lang="en-US" sz="3600" dirty="0"/>
              <a:t>Pure PC</a:t>
            </a:r>
          </a:p>
        </p:txBody>
      </p:sp>
      <p:sp>
        <p:nvSpPr>
          <p:cNvPr id="15" name="TextBox 14">
            <a:extLst>
              <a:ext uri="{FF2B5EF4-FFF2-40B4-BE49-F238E27FC236}">
                <a16:creationId xmlns:a16="http://schemas.microsoft.com/office/drawing/2014/main" id="{450DBFB0-52D1-A891-9785-F971EFEACE47}"/>
              </a:ext>
            </a:extLst>
          </p:cNvPr>
          <p:cNvSpPr txBox="1"/>
          <p:nvPr/>
        </p:nvSpPr>
        <p:spPr>
          <a:xfrm>
            <a:off x="6331132" y="4103475"/>
            <a:ext cx="2297424" cy="646331"/>
          </a:xfrm>
          <a:prstGeom prst="rect">
            <a:avLst/>
          </a:prstGeom>
          <a:noFill/>
        </p:spPr>
        <p:txBody>
          <a:bodyPr wrap="none" rtlCol="0">
            <a:spAutoFit/>
          </a:bodyPr>
          <a:lstStyle/>
          <a:p>
            <a:r>
              <a:rPr lang="en-US" sz="3600" dirty="0"/>
              <a:t>SulforaXym</a:t>
            </a:r>
          </a:p>
        </p:txBody>
      </p:sp>
    </p:spTree>
    <p:extLst>
      <p:ext uri="{BB962C8B-B14F-4D97-AF65-F5344CB8AC3E}">
        <p14:creationId xmlns:p14="http://schemas.microsoft.com/office/powerpoint/2010/main" val="3525610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368830-3233-FDA7-6D26-7BEF15D8E604}"/>
              </a:ext>
            </a:extLst>
          </p:cNvPr>
          <p:cNvSpPr txBox="1"/>
          <p:nvPr/>
        </p:nvSpPr>
        <p:spPr>
          <a:xfrm>
            <a:off x="2394856" y="148045"/>
            <a:ext cx="5815887" cy="707886"/>
          </a:xfrm>
          <a:prstGeom prst="rect">
            <a:avLst/>
          </a:prstGeom>
          <a:noFill/>
        </p:spPr>
        <p:txBody>
          <a:bodyPr wrap="none" rtlCol="0">
            <a:spAutoFit/>
          </a:bodyPr>
          <a:lstStyle/>
          <a:p>
            <a:r>
              <a:rPr lang="en-US" sz="4000" dirty="0"/>
              <a:t>Cell membrane Quadrant 3</a:t>
            </a:r>
          </a:p>
        </p:txBody>
      </p:sp>
      <p:sp>
        <p:nvSpPr>
          <p:cNvPr id="3" name="TextBox 2">
            <a:extLst>
              <a:ext uri="{FF2B5EF4-FFF2-40B4-BE49-F238E27FC236}">
                <a16:creationId xmlns:a16="http://schemas.microsoft.com/office/drawing/2014/main" id="{6AD24889-7741-B136-4BB5-F7E5FD1F013E}"/>
              </a:ext>
            </a:extLst>
          </p:cNvPr>
          <p:cNvSpPr txBox="1"/>
          <p:nvPr/>
        </p:nvSpPr>
        <p:spPr>
          <a:xfrm>
            <a:off x="1140824" y="786262"/>
            <a:ext cx="1534394" cy="584775"/>
          </a:xfrm>
          <a:prstGeom prst="rect">
            <a:avLst/>
          </a:prstGeom>
          <a:noFill/>
        </p:spPr>
        <p:txBody>
          <a:bodyPr wrap="none" rtlCol="0">
            <a:spAutoFit/>
          </a:bodyPr>
          <a:lstStyle/>
          <a:p>
            <a:r>
              <a:rPr lang="en-US" sz="3200" dirty="0"/>
              <a:t>The one</a:t>
            </a:r>
          </a:p>
        </p:txBody>
      </p:sp>
      <p:sp>
        <p:nvSpPr>
          <p:cNvPr id="4" name="TextBox 3">
            <a:extLst>
              <a:ext uri="{FF2B5EF4-FFF2-40B4-BE49-F238E27FC236}">
                <a16:creationId xmlns:a16="http://schemas.microsoft.com/office/drawing/2014/main" id="{56EC2589-9BDB-13FB-2DA6-DF3451965AEB}"/>
              </a:ext>
            </a:extLst>
          </p:cNvPr>
          <p:cNvSpPr txBox="1"/>
          <p:nvPr/>
        </p:nvSpPr>
        <p:spPr>
          <a:xfrm>
            <a:off x="644433" y="1314606"/>
            <a:ext cx="3116174" cy="584775"/>
          </a:xfrm>
          <a:prstGeom prst="rect">
            <a:avLst/>
          </a:prstGeom>
          <a:noFill/>
        </p:spPr>
        <p:txBody>
          <a:bodyPr wrap="none" rtlCol="0">
            <a:spAutoFit/>
          </a:bodyPr>
          <a:lstStyle/>
          <a:p>
            <a:r>
              <a:rPr lang="en-US" sz="3200" dirty="0"/>
              <a:t>Membrane Mend</a:t>
            </a:r>
          </a:p>
        </p:txBody>
      </p:sp>
      <p:sp>
        <p:nvSpPr>
          <p:cNvPr id="5" name="TextBox 4">
            <a:extLst>
              <a:ext uri="{FF2B5EF4-FFF2-40B4-BE49-F238E27FC236}">
                <a16:creationId xmlns:a16="http://schemas.microsoft.com/office/drawing/2014/main" id="{ECC6E168-6FEA-8CFC-3C03-A56DA496CB82}"/>
              </a:ext>
            </a:extLst>
          </p:cNvPr>
          <p:cNvSpPr txBox="1"/>
          <p:nvPr/>
        </p:nvSpPr>
        <p:spPr>
          <a:xfrm>
            <a:off x="1140824" y="1868457"/>
            <a:ext cx="1909497" cy="584775"/>
          </a:xfrm>
          <a:prstGeom prst="rect">
            <a:avLst/>
          </a:prstGeom>
          <a:noFill/>
        </p:spPr>
        <p:txBody>
          <a:bodyPr wrap="none" rtlCol="0">
            <a:spAutoFit/>
          </a:bodyPr>
          <a:lstStyle/>
          <a:p>
            <a:r>
              <a:rPr lang="en-US" sz="3200" dirty="0"/>
              <a:t>Lactic Plus</a:t>
            </a:r>
          </a:p>
        </p:txBody>
      </p:sp>
      <p:sp>
        <p:nvSpPr>
          <p:cNvPr id="6" name="TextBox 5">
            <a:extLst>
              <a:ext uri="{FF2B5EF4-FFF2-40B4-BE49-F238E27FC236}">
                <a16:creationId xmlns:a16="http://schemas.microsoft.com/office/drawing/2014/main" id="{5131CFBE-42B9-F78A-D41C-6BC282DD414D}"/>
              </a:ext>
            </a:extLst>
          </p:cNvPr>
          <p:cNvSpPr txBox="1"/>
          <p:nvPr/>
        </p:nvSpPr>
        <p:spPr>
          <a:xfrm>
            <a:off x="381477" y="2495916"/>
            <a:ext cx="3379130" cy="584775"/>
          </a:xfrm>
          <a:prstGeom prst="rect">
            <a:avLst/>
          </a:prstGeom>
          <a:noFill/>
        </p:spPr>
        <p:txBody>
          <a:bodyPr wrap="none" rtlCol="0">
            <a:spAutoFit/>
          </a:bodyPr>
          <a:lstStyle/>
          <a:p>
            <a:r>
              <a:rPr lang="en-US" sz="3200" dirty="0"/>
              <a:t>IntraMin/IntraMAX</a:t>
            </a:r>
          </a:p>
        </p:txBody>
      </p:sp>
      <p:sp>
        <p:nvSpPr>
          <p:cNvPr id="7" name="TextBox 6">
            <a:extLst>
              <a:ext uri="{FF2B5EF4-FFF2-40B4-BE49-F238E27FC236}">
                <a16:creationId xmlns:a16="http://schemas.microsoft.com/office/drawing/2014/main" id="{08ADDF99-4341-5B45-CB4D-24154431D11D}"/>
              </a:ext>
            </a:extLst>
          </p:cNvPr>
          <p:cNvSpPr txBox="1"/>
          <p:nvPr/>
        </p:nvSpPr>
        <p:spPr>
          <a:xfrm>
            <a:off x="566687" y="3080691"/>
            <a:ext cx="3008709" cy="584775"/>
          </a:xfrm>
          <a:prstGeom prst="rect">
            <a:avLst/>
          </a:prstGeom>
          <a:noFill/>
        </p:spPr>
        <p:txBody>
          <a:bodyPr wrap="none" rtlCol="0">
            <a:spAutoFit/>
          </a:bodyPr>
          <a:lstStyle/>
          <a:p>
            <a:r>
              <a:rPr lang="en-US" sz="3200" dirty="0"/>
              <a:t>OmegaAvail DHA</a:t>
            </a:r>
          </a:p>
        </p:txBody>
      </p:sp>
      <p:sp>
        <p:nvSpPr>
          <p:cNvPr id="8" name="TextBox 7">
            <a:extLst>
              <a:ext uri="{FF2B5EF4-FFF2-40B4-BE49-F238E27FC236}">
                <a16:creationId xmlns:a16="http://schemas.microsoft.com/office/drawing/2014/main" id="{D7E4AE30-4682-0508-F181-BC400962D301}"/>
              </a:ext>
            </a:extLst>
          </p:cNvPr>
          <p:cNvSpPr txBox="1"/>
          <p:nvPr/>
        </p:nvSpPr>
        <p:spPr>
          <a:xfrm>
            <a:off x="961182" y="3665466"/>
            <a:ext cx="1929952" cy="584775"/>
          </a:xfrm>
          <a:prstGeom prst="rect">
            <a:avLst/>
          </a:prstGeom>
          <a:noFill/>
        </p:spPr>
        <p:txBody>
          <a:bodyPr wrap="none" rtlCol="0">
            <a:spAutoFit/>
          </a:bodyPr>
          <a:lstStyle/>
          <a:p>
            <a:r>
              <a:rPr lang="en-US" sz="3200" dirty="0"/>
              <a:t>H2 Absorb</a:t>
            </a:r>
          </a:p>
        </p:txBody>
      </p:sp>
      <p:sp>
        <p:nvSpPr>
          <p:cNvPr id="9" name="TextBox 8">
            <a:extLst>
              <a:ext uri="{FF2B5EF4-FFF2-40B4-BE49-F238E27FC236}">
                <a16:creationId xmlns:a16="http://schemas.microsoft.com/office/drawing/2014/main" id="{A1913DD8-7B99-A67E-FD22-6DE0DD51FA98}"/>
              </a:ext>
            </a:extLst>
          </p:cNvPr>
          <p:cNvSpPr txBox="1"/>
          <p:nvPr/>
        </p:nvSpPr>
        <p:spPr>
          <a:xfrm>
            <a:off x="119710" y="4137379"/>
            <a:ext cx="3951723" cy="584775"/>
          </a:xfrm>
          <a:prstGeom prst="rect">
            <a:avLst/>
          </a:prstGeom>
          <a:noFill/>
        </p:spPr>
        <p:txBody>
          <a:bodyPr wrap="none" rtlCol="0">
            <a:spAutoFit/>
          </a:bodyPr>
          <a:lstStyle/>
          <a:p>
            <a:r>
              <a:rPr lang="en-US" sz="3200" dirty="0"/>
              <a:t>Nanoemulsified D3/K2</a:t>
            </a:r>
          </a:p>
        </p:txBody>
      </p:sp>
      <p:sp>
        <p:nvSpPr>
          <p:cNvPr id="10" name="TextBox 9">
            <a:extLst>
              <a:ext uri="{FF2B5EF4-FFF2-40B4-BE49-F238E27FC236}">
                <a16:creationId xmlns:a16="http://schemas.microsoft.com/office/drawing/2014/main" id="{7D494EAC-112F-FDF8-BAAC-09ACDF357114}"/>
              </a:ext>
            </a:extLst>
          </p:cNvPr>
          <p:cNvSpPr txBox="1"/>
          <p:nvPr/>
        </p:nvSpPr>
        <p:spPr>
          <a:xfrm>
            <a:off x="662935" y="4722154"/>
            <a:ext cx="2865272" cy="584775"/>
          </a:xfrm>
          <a:prstGeom prst="rect">
            <a:avLst/>
          </a:prstGeom>
          <a:noFill/>
        </p:spPr>
        <p:txBody>
          <a:bodyPr wrap="none" rtlCol="0">
            <a:spAutoFit/>
          </a:bodyPr>
          <a:lstStyle/>
          <a:p>
            <a:r>
              <a:rPr lang="en-US" sz="3200" dirty="0"/>
              <a:t>Fatty Acid Assist</a:t>
            </a:r>
          </a:p>
        </p:txBody>
      </p:sp>
      <p:sp>
        <p:nvSpPr>
          <p:cNvPr id="11" name="TextBox 10">
            <a:extLst>
              <a:ext uri="{FF2B5EF4-FFF2-40B4-BE49-F238E27FC236}">
                <a16:creationId xmlns:a16="http://schemas.microsoft.com/office/drawing/2014/main" id="{E4DC895E-F3F1-91AF-CED8-8137BC8A318C}"/>
              </a:ext>
            </a:extLst>
          </p:cNvPr>
          <p:cNvSpPr txBox="1"/>
          <p:nvPr/>
        </p:nvSpPr>
        <p:spPr>
          <a:xfrm>
            <a:off x="887063" y="5306929"/>
            <a:ext cx="2367956" cy="584775"/>
          </a:xfrm>
          <a:prstGeom prst="rect">
            <a:avLst/>
          </a:prstGeom>
          <a:noFill/>
        </p:spPr>
        <p:txBody>
          <a:bodyPr wrap="none" rtlCol="0">
            <a:spAutoFit/>
          </a:bodyPr>
          <a:lstStyle/>
          <a:p>
            <a:r>
              <a:rPr lang="en-US" sz="3200" dirty="0"/>
              <a:t>NAD+NADPH</a:t>
            </a:r>
          </a:p>
        </p:txBody>
      </p:sp>
      <p:sp>
        <p:nvSpPr>
          <p:cNvPr id="12" name="TextBox 11">
            <a:extLst>
              <a:ext uri="{FF2B5EF4-FFF2-40B4-BE49-F238E27FC236}">
                <a16:creationId xmlns:a16="http://schemas.microsoft.com/office/drawing/2014/main" id="{F20850F6-355E-77B5-D811-724BA5897D88}"/>
              </a:ext>
            </a:extLst>
          </p:cNvPr>
          <p:cNvSpPr txBox="1"/>
          <p:nvPr/>
        </p:nvSpPr>
        <p:spPr>
          <a:xfrm>
            <a:off x="961182" y="5903464"/>
            <a:ext cx="1809854" cy="584775"/>
          </a:xfrm>
          <a:prstGeom prst="rect">
            <a:avLst/>
          </a:prstGeom>
          <a:noFill/>
        </p:spPr>
        <p:txBody>
          <a:bodyPr wrap="none" rtlCol="0">
            <a:spAutoFit/>
          </a:bodyPr>
          <a:lstStyle/>
          <a:p>
            <a:r>
              <a:rPr lang="en-US" sz="3200" dirty="0"/>
              <a:t>Tri-Fortify</a:t>
            </a:r>
          </a:p>
        </p:txBody>
      </p:sp>
      <p:sp>
        <p:nvSpPr>
          <p:cNvPr id="13" name="TextBox 12">
            <a:extLst>
              <a:ext uri="{FF2B5EF4-FFF2-40B4-BE49-F238E27FC236}">
                <a16:creationId xmlns:a16="http://schemas.microsoft.com/office/drawing/2014/main" id="{60A30E8B-B380-8DDC-A4E7-5B3314A75A60}"/>
              </a:ext>
            </a:extLst>
          </p:cNvPr>
          <p:cNvSpPr txBox="1"/>
          <p:nvPr/>
        </p:nvSpPr>
        <p:spPr>
          <a:xfrm>
            <a:off x="6733031" y="1371037"/>
            <a:ext cx="1477712" cy="584775"/>
          </a:xfrm>
          <a:prstGeom prst="rect">
            <a:avLst/>
          </a:prstGeom>
          <a:noFill/>
        </p:spPr>
        <p:txBody>
          <a:bodyPr wrap="none" rtlCol="0">
            <a:spAutoFit/>
          </a:bodyPr>
          <a:lstStyle/>
          <a:p>
            <a:r>
              <a:rPr lang="en-US" sz="3200" dirty="0"/>
              <a:t>Pure PC</a:t>
            </a:r>
          </a:p>
        </p:txBody>
      </p:sp>
      <p:sp>
        <p:nvSpPr>
          <p:cNvPr id="14" name="TextBox 13">
            <a:extLst>
              <a:ext uri="{FF2B5EF4-FFF2-40B4-BE49-F238E27FC236}">
                <a16:creationId xmlns:a16="http://schemas.microsoft.com/office/drawing/2014/main" id="{8C33A2B5-B64A-ABD9-2C80-A00FFB9274E3}"/>
              </a:ext>
            </a:extLst>
          </p:cNvPr>
          <p:cNvSpPr txBox="1"/>
          <p:nvPr/>
        </p:nvSpPr>
        <p:spPr>
          <a:xfrm>
            <a:off x="6567569" y="1955812"/>
            <a:ext cx="2068259" cy="584775"/>
          </a:xfrm>
          <a:prstGeom prst="rect">
            <a:avLst/>
          </a:prstGeom>
          <a:noFill/>
        </p:spPr>
        <p:txBody>
          <a:bodyPr wrap="none" rtlCol="0">
            <a:spAutoFit/>
          </a:bodyPr>
          <a:lstStyle/>
          <a:p>
            <a:r>
              <a:rPr lang="en-US" sz="3200" dirty="0"/>
              <a:t>SulforaXym</a:t>
            </a:r>
          </a:p>
        </p:txBody>
      </p:sp>
    </p:spTree>
    <p:extLst>
      <p:ext uri="{BB962C8B-B14F-4D97-AF65-F5344CB8AC3E}">
        <p14:creationId xmlns:p14="http://schemas.microsoft.com/office/powerpoint/2010/main" val="2112610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D260A8-5DCB-A106-6E42-5F02994DF308}"/>
              </a:ext>
            </a:extLst>
          </p:cNvPr>
          <p:cNvSpPr txBox="1"/>
          <p:nvPr/>
        </p:nvSpPr>
        <p:spPr>
          <a:xfrm>
            <a:off x="2586446" y="513805"/>
            <a:ext cx="5276573" cy="646331"/>
          </a:xfrm>
          <a:prstGeom prst="rect">
            <a:avLst/>
          </a:prstGeom>
          <a:noFill/>
        </p:spPr>
        <p:txBody>
          <a:bodyPr wrap="none" rtlCol="0">
            <a:spAutoFit/>
          </a:bodyPr>
          <a:lstStyle/>
          <a:p>
            <a:r>
              <a:rPr lang="en-US" sz="3600" dirty="0"/>
              <a:t>Cell Membrane Quadrant 4</a:t>
            </a:r>
          </a:p>
        </p:txBody>
      </p:sp>
      <p:sp>
        <p:nvSpPr>
          <p:cNvPr id="3" name="TextBox 2">
            <a:extLst>
              <a:ext uri="{FF2B5EF4-FFF2-40B4-BE49-F238E27FC236}">
                <a16:creationId xmlns:a16="http://schemas.microsoft.com/office/drawing/2014/main" id="{839C55C0-0FC8-8C81-4DBA-99048A89720F}"/>
              </a:ext>
            </a:extLst>
          </p:cNvPr>
          <p:cNvSpPr txBox="1"/>
          <p:nvPr/>
        </p:nvSpPr>
        <p:spPr>
          <a:xfrm>
            <a:off x="896983" y="1160136"/>
            <a:ext cx="1866217" cy="646331"/>
          </a:xfrm>
          <a:prstGeom prst="rect">
            <a:avLst/>
          </a:prstGeom>
          <a:noFill/>
        </p:spPr>
        <p:txBody>
          <a:bodyPr wrap="none" rtlCol="0">
            <a:spAutoFit/>
          </a:bodyPr>
          <a:lstStyle/>
          <a:p>
            <a:r>
              <a:rPr lang="en-US" sz="3600" dirty="0"/>
              <a:t>The One </a:t>
            </a:r>
          </a:p>
        </p:txBody>
      </p:sp>
      <p:sp>
        <p:nvSpPr>
          <p:cNvPr id="4" name="TextBox 3">
            <a:extLst>
              <a:ext uri="{FF2B5EF4-FFF2-40B4-BE49-F238E27FC236}">
                <a16:creationId xmlns:a16="http://schemas.microsoft.com/office/drawing/2014/main" id="{C5A83640-0C17-E8E4-7A03-D02396FE0034}"/>
              </a:ext>
            </a:extLst>
          </p:cNvPr>
          <p:cNvSpPr txBox="1"/>
          <p:nvPr/>
        </p:nvSpPr>
        <p:spPr>
          <a:xfrm>
            <a:off x="291843" y="1802336"/>
            <a:ext cx="3474156" cy="646331"/>
          </a:xfrm>
          <a:prstGeom prst="rect">
            <a:avLst/>
          </a:prstGeom>
          <a:noFill/>
        </p:spPr>
        <p:txBody>
          <a:bodyPr wrap="none" rtlCol="0">
            <a:spAutoFit/>
          </a:bodyPr>
          <a:lstStyle/>
          <a:p>
            <a:r>
              <a:rPr lang="en-US" sz="3600" dirty="0"/>
              <a:t>Membrane Mend</a:t>
            </a:r>
          </a:p>
        </p:txBody>
      </p:sp>
      <p:sp>
        <p:nvSpPr>
          <p:cNvPr id="5" name="TextBox 4">
            <a:extLst>
              <a:ext uri="{FF2B5EF4-FFF2-40B4-BE49-F238E27FC236}">
                <a16:creationId xmlns:a16="http://schemas.microsoft.com/office/drawing/2014/main" id="{EBB74A93-D51D-A827-BB77-99A9BEB10D37}"/>
              </a:ext>
            </a:extLst>
          </p:cNvPr>
          <p:cNvSpPr txBox="1"/>
          <p:nvPr/>
        </p:nvSpPr>
        <p:spPr>
          <a:xfrm>
            <a:off x="747276" y="2444536"/>
            <a:ext cx="2122697" cy="646331"/>
          </a:xfrm>
          <a:prstGeom prst="rect">
            <a:avLst/>
          </a:prstGeom>
          <a:noFill/>
        </p:spPr>
        <p:txBody>
          <a:bodyPr wrap="none" rtlCol="0">
            <a:spAutoFit/>
          </a:bodyPr>
          <a:lstStyle/>
          <a:p>
            <a:r>
              <a:rPr lang="en-US" sz="3600" dirty="0"/>
              <a:t>Lactic Plus</a:t>
            </a:r>
          </a:p>
        </p:txBody>
      </p:sp>
      <p:sp>
        <p:nvSpPr>
          <p:cNvPr id="6" name="TextBox 5">
            <a:extLst>
              <a:ext uri="{FF2B5EF4-FFF2-40B4-BE49-F238E27FC236}">
                <a16:creationId xmlns:a16="http://schemas.microsoft.com/office/drawing/2014/main" id="{5D5ACBA1-1247-55D7-9274-18CB82874049}"/>
              </a:ext>
            </a:extLst>
          </p:cNvPr>
          <p:cNvSpPr txBox="1"/>
          <p:nvPr/>
        </p:nvSpPr>
        <p:spPr>
          <a:xfrm>
            <a:off x="340350" y="3049787"/>
            <a:ext cx="4492192" cy="646331"/>
          </a:xfrm>
          <a:prstGeom prst="rect">
            <a:avLst/>
          </a:prstGeom>
          <a:noFill/>
        </p:spPr>
        <p:txBody>
          <a:bodyPr wrap="none" rtlCol="0">
            <a:spAutoFit/>
          </a:bodyPr>
          <a:lstStyle/>
          <a:p>
            <a:r>
              <a:rPr lang="en-US" sz="3600" dirty="0"/>
              <a:t>Omega Avail Ultra DHA</a:t>
            </a:r>
          </a:p>
        </p:txBody>
      </p:sp>
      <p:sp>
        <p:nvSpPr>
          <p:cNvPr id="8" name="TextBox 7">
            <a:extLst>
              <a:ext uri="{FF2B5EF4-FFF2-40B4-BE49-F238E27FC236}">
                <a16:creationId xmlns:a16="http://schemas.microsoft.com/office/drawing/2014/main" id="{49F4DEE8-DE95-BEDF-66CC-571E83C1DD1E}"/>
              </a:ext>
            </a:extLst>
          </p:cNvPr>
          <p:cNvSpPr txBox="1"/>
          <p:nvPr/>
        </p:nvSpPr>
        <p:spPr>
          <a:xfrm>
            <a:off x="896983" y="3650907"/>
            <a:ext cx="2144498" cy="646331"/>
          </a:xfrm>
          <a:prstGeom prst="rect">
            <a:avLst/>
          </a:prstGeom>
          <a:noFill/>
        </p:spPr>
        <p:txBody>
          <a:bodyPr wrap="none" rtlCol="0">
            <a:spAutoFit/>
          </a:bodyPr>
          <a:lstStyle/>
          <a:p>
            <a:r>
              <a:rPr lang="en-US" sz="3600" dirty="0"/>
              <a:t>H2 Absorb</a:t>
            </a:r>
          </a:p>
        </p:txBody>
      </p:sp>
      <p:sp>
        <p:nvSpPr>
          <p:cNvPr id="9" name="TextBox 8">
            <a:extLst>
              <a:ext uri="{FF2B5EF4-FFF2-40B4-BE49-F238E27FC236}">
                <a16:creationId xmlns:a16="http://schemas.microsoft.com/office/drawing/2014/main" id="{91671C38-47E2-5EE9-9C9C-039C0744716C}"/>
              </a:ext>
            </a:extLst>
          </p:cNvPr>
          <p:cNvSpPr txBox="1"/>
          <p:nvPr/>
        </p:nvSpPr>
        <p:spPr>
          <a:xfrm>
            <a:off x="179025" y="4334187"/>
            <a:ext cx="4414991" cy="646331"/>
          </a:xfrm>
          <a:prstGeom prst="rect">
            <a:avLst/>
          </a:prstGeom>
          <a:noFill/>
        </p:spPr>
        <p:txBody>
          <a:bodyPr wrap="none" rtlCol="0">
            <a:spAutoFit/>
          </a:bodyPr>
          <a:lstStyle/>
          <a:p>
            <a:r>
              <a:rPr lang="en-US" sz="3600" dirty="0"/>
              <a:t>Nanoemulsified D3/K2</a:t>
            </a:r>
          </a:p>
        </p:txBody>
      </p:sp>
      <p:sp>
        <p:nvSpPr>
          <p:cNvPr id="10" name="TextBox 9">
            <a:extLst>
              <a:ext uri="{FF2B5EF4-FFF2-40B4-BE49-F238E27FC236}">
                <a16:creationId xmlns:a16="http://schemas.microsoft.com/office/drawing/2014/main" id="{D5B66728-0860-2BF6-8270-3808E7224F20}"/>
              </a:ext>
            </a:extLst>
          </p:cNvPr>
          <p:cNvSpPr txBox="1"/>
          <p:nvPr/>
        </p:nvSpPr>
        <p:spPr>
          <a:xfrm>
            <a:off x="788742" y="4976387"/>
            <a:ext cx="3195555" cy="646331"/>
          </a:xfrm>
          <a:prstGeom prst="rect">
            <a:avLst/>
          </a:prstGeom>
          <a:noFill/>
        </p:spPr>
        <p:txBody>
          <a:bodyPr wrap="none" rtlCol="0">
            <a:spAutoFit/>
          </a:bodyPr>
          <a:lstStyle/>
          <a:p>
            <a:r>
              <a:rPr lang="en-US" sz="3600" dirty="0"/>
              <a:t>Fatty Acid Assist</a:t>
            </a:r>
          </a:p>
        </p:txBody>
      </p:sp>
      <p:sp>
        <p:nvSpPr>
          <p:cNvPr id="11" name="TextBox 10">
            <a:extLst>
              <a:ext uri="{FF2B5EF4-FFF2-40B4-BE49-F238E27FC236}">
                <a16:creationId xmlns:a16="http://schemas.microsoft.com/office/drawing/2014/main" id="{E5CA5276-E5AF-B63C-0C8B-635A6EFA30C3}"/>
              </a:ext>
            </a:extLst>
          </p:cNvPr>
          <p:cNvSpPr txBox="1"/>
          <p:nvPr/>
        </p:nvSpPr>
        <p:spPr>
          <a:xfrm>
            <a:off x="896983" y="5697864"/>
            <a:ext cx="2638864" cy="646331"/>
          </a:xfrm>
          <a:prstGeom prst="rect">
            <a:avLst/>
          </a:prstGeom>
          <a:noFill/>
        </p:spPr>
        <p:txBody>
          <a:bodyPr wrap="none" rtlCol="0">
            <a:spAutoFit/>
          </a:bodyPr>
          <a:lstStyle/>
          <a:p>
            <a:r>
              <a:rPr lang="en-US" sz="3600" dirty="0"/>
              <a:t>NAD+NADPH</a:t>
            </a:r>
          </a:p>
        </p:txBody>
      </p:sp>
      <p:sp>
        <p:nvSpPr>
          <p:cNvPr id="12" name="TextBox 11">
            <a:extLst>
              <a:ext uri="{FF2B5EF4-FFF2-40B4-BE49-F238E27FC236}">
                <a16:creationId xmlns:a16="http://schemas.microsoft.com/office/drawing/2014/main" id="{6B6D2046-1330-35DC-B717-61FE19267799}"/>
              </a:ext>
            </a:extLst>
          </p:cNvPr>
          <p:cNvSpPr txBox="1"/>
          <p:nvPr/>
        </p:nvSpPr>
        <p:spPr>
          <a:xfrm>
            <a:off x="5695407" y="1256877"/>
            <a:ext cx="2008307" cy="646331"/>
          </a:xfrm>
          <a:prstGeom prst="rect">
            <a:avLst/>
          </a:prstGeom>
          <a:noFill/>
        </p:spPr>
        <p:txBody>
          <a:bodyPr wrap="none" rtlCol="0">
            <a:spAutoFit/>
          </a:bodyPr>
          <a:lstStyle/>
          <a:p>
            <a:r>
              <a:rPr lang="en-US" sz="3600" dirty="0"/>
              <a:t>Tri-Fortify</a:t>
            </a:r>
          </a:p>
        </p:txBody>
      </p:sp>
      <p:sp>
        <p:nvSpPr>
          <p:cNvPr id="13" name="TextBox 12">
            <a:extLst>
              <a:ext uri="{FF2B5EF4-FFF2-40B4-BE49-F238E27FC236}">
                <a16:creationId xmlns:a16="http://schemas.microsoft.com/office/drawing/2014/main" id="{23699150-13D1-E74B-1352-1F0AFE57545C}"/>
              </a:ext>
            </a:extLst>
          </p:cNvPr>
          <p:cNvSpPr txBox="1"/>
          <p:nvPr/>
        </p:nvSpPr>
        <p:spPr>
          <a:xfrm>
            <a:off x="5695407" y="1903208"/>
            <a:ext cx="1638910" cy="646331"/>
          </a:xfrm>
          <a:prstGeom prst="rect">
            <a:avLst/>
          </a:prstGeom>
          <a:noFill/>
        </p:spPr>
        <p:txBody>
          <a:bodyPr wrap="none" rtlCol="0">
            <a:spAutoFit/>
          </a:bodyPr>
          <a:lstStyle/>
          <a:p>
            <a:r>
              <a:rPr lang="en-US" sz="3600" dirty="0"/>
              <a:t>Pure PC</a:t>
            </a:r>
          </a:p>
        </p:txBody>
      </p:sp>
      <p:sp>
        <p:nvSpPr>
          <p:cNvPr id="15" name="TextBox 14">
            <a:extLst>
              <a:ext uri="{FF2B5EF4-FFF2-40B4-BE49-F238E27FC236}">
                <a16:creationId xmlns:a16="http://schemas.microsoft.com/office/drawing/2014/main" id="{D3550936-A997-DF65-6CE3-47A2A7C3BF7E}"/>
              </a:ext>
            </a:extLst>
          </p:cNvPr>
          <p:cNvSpPr txBox="1"/>
          <p:nvPr/>
        </p:nvSpPr>
        <p:spPr>
          <a:xfrm>
            <a:off x="5489888" y="2444536"/>
            <a:ext cx="2297424" cy="646331"/>
          </a:xfrm>
          <a:prstGeom prst="rect">
            <a:avLst/>
          </a:prstGeom>
          <a:noFill/>
        </p:spPr>
        <p:txBody>
          <a:bodyPr wrap="none" rtlCol="0">
            <a:spAutoFit/>
          </a:bodyPr>
          <a:lstStyle/>
          <a:p>
            <a:r>
              <a:rPr lang="en-US" sz="3600" dirty="0"/>
              <a:t>SulforaXym</a:t>
            </a:r>
          </a:p>
        </p:txBody>
      </p:sp>
    </p:spTree>
    <p:extLst>
      <p:ext uri="{BB962C8B-B14F-4D97-AF65-F5344CB8AC3E}">
        <p14:creationId xmlns:p14="http://schemas.microsoft.com/office/powerpoint/2010/main" val="2689846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83E3B-61F2-8F2F-BB86-ED8B0C786F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372343-FF3D-CC3B-3264-AD7539384857}"/>
              </a:ext>
            </a:extLst>
          </p:cNvPr>
          <p:cNvPicPr>
            <a:picLocks noChangeAspect="1"/>
          </p:cNvPicPr>
          <p:nvPr/>
        </p:nvPicPr>
        <p:blipFill>
          <a:blip r:embed="rId2"/>
          <a:srcRect l="30305" t="29460" r="31871" b="27111"/>
          <a:stretch>
            <a:fillRect/>
          </a:stretch>
        </p:blipFill>
        <p:spPr>
          <a:xfrm>
            <a:off x="1689462" y="418012"/>
            <a:ext cx="8038011" cy="5422091"/>
          </a:xfrm>
          <a:prstGeom prst="rect">
            <a:avLst/>
          </a:prstGeom>
        </p:spPr>
      </p:pic>
    </p:spTree>
    <p:extLst>
      <p:ext uri="{BB962C8B-B14F-4D97-AF65-F5344CB8AC3E}">
        <p14:creationId xmlns:p14="http://schemas.microsoft.com/office/powerpoint/2010/main" val="3628769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58F072-CB8C-53D2-3FCA-E9260A8C5E2F}"/>
              </a:ext>
            </a:extLst>
          </p:cNvPr>
          <p:cNvSpPr txBox="1"/>
          <p:nvPr/>
        </p:nvSpPr>
        <p:spPr>
          <a:xfrm>
            <a:off x="100148" y="233330"/>
            <a:ext cx="11991703" cy="5586722"/>
          </a:xfrm>
          <a:prstGeom prst="rect">
            <a:avLst/>
          </a:prstGeom>
          <a:noFill/>
        </p:spPr>
        <p:txBody>
          <a:bodyPr wrap="square">
            <a:spAutoFit/>
          </a:bodyPr>
          <a:lstStyle/>
          <a:p>
            <a:pPr marL="0" marR="0">
              <a:lnSpc>
                <a:spcPct val="115000"/>
              </a:lnSpc>
              <a:spcBef>
                <a:spcPts val="1000"/>
              </a:spcBef>
              <a:buNone/>
            </a:pPr>
            <a:r>
              <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Importance of Mitochondrial Support</a:t>
            </a:r>
          </a:p>
          <a:p>
            <a:pPr marL="0" marR="0">
              <a:lnSpc>
                <a:spcPct val="115000"/>
              </a:lnSpc>
              <a:spcAft>
                <a:spcPts val="1000"/>
              </a:spcAft>
              <a:buNone/>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Mitochondria regulate ATP production, redox balance, apoptosis signaling, steroidogenesis, neurotransmitter synthesis, immune signaling, and cellular repair. Mitochondrial dysfunction is a primary driver of fatigue syndromes, neurodegeneration, metabolic disease, cardiovascular disease, hormonal dysregulation, and impaired detoxification.</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In CRIS GOLD, the Mitochondria category is used to:</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 Increase ATP production</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 Improve electron transport chain efficiency</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 Restore NAD+/NADH balance</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 Support mitochondrial membrane stability</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 Reduce oxidative stress and ROS damage</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 Improve neurocognitive energy</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 Support cardiac and skeletal muscle endurance</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 Improve detoxification energy capacity</a:t>
            </a: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br>
              <a:rPr lang="en-US" sz="1800" dirty="0">
                <a:effectLst/>
                <a:latin typeface="Cambria" panose="02040503050406030204" pitchFamily="18" charset="0"/>
                <a:ea typeface="MS Mincho" panose="02020609040205080304" pitchFamily="49" charset="-128"/>
                <a:cs typeface="Times New Roman" panose="02020603050405020304" pitchFamily="18" charset="0"/>
              </a:rPr>
            </a:br>
            <a:r>
              <a:rPr lang="en-US" sz="1800" dirty="0">
                <a:effectLst/>
                <a:latin typeface="Cambria" panose="02040503050406030204" pitchFamily="18" charset="0"/>
                <a:ea typeface="MS Mincho" panose="02020609040205080304" pitchFamily="49" charset="-128"/>
                <a:cs typeface="Times New Roman" panose="02020603050405020304" pitchFamily="18" charset="0"/>
              </a:rPr>
              <a:t>Protocols often involve layered support including cofactors, electron donors, antioxidants, membrane lipids, genetic pathway support, and detox compatibility.</a:t>
            </a:r>
          </a:p>
        </p:txBody>
      </p:sp>
    </p:spTree>
    <p:extLst>
      <p:ext uri="{BB962C8B-B14F-4D97-AF65-F5344CB8AC3E}">
        <p14:creationId xmlns:p14="http://schemas.microsoft.com/office/powerpoint/2010/main" val="920093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96C3B-841A-DB09-0B4A-9EE422C9BF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6D0A62E-9939-F26C-91E9-2A01B39C7EAE}"/>
              </a:ext>
            </a:extLst>
          </p:cNvPr>
          <p:cNvSpPr txBox="1"/>
          <p:nvPr/>
        </p:nvSpPr>
        <p:spPr>
          <a:xfrm>
            <a:off x="2882537" y="278674"/>
            <a:ext cx="4528612" cy="584775"/>
          </a:xfrm>
          <a:prstGeom prst="rect">
            <a:avLst/>
          </a:prstGeom>
          <a:noFill/>
        </p:spPr>
        <p:txBody>
          <a:bodyPr wrap="none" rtlCol="0">
            <a:spAutoFit/>
          </a:bodyPr>
          <a:lstStyle/>
          <a:p>
            <a:r>
              <a:rPr lang="en-US" sz="3200" dirty="0"/>
              <a:t>Mitochondria Quadrant 1 </a:t>
            </a:r>
          </a:p>
        </p:txBody>
      </p:sp>
      <p:sp>
        <p:nvSpPr>
          <p:cNvPr id="3" name="TextBox 2">
            <a:extLst>
              <a:ext uri="{FF2B5EF4-FFF2-40B4-BE49-F238E27FC236}">
                <a16:creationId xmlns:a16="http://schemas.microsoft.com/office/drawing/2014/main" id="{0F372A52-B13C-B7A7-E96E-CDADE0D333D7}"/>
              </a:ext>
            </a:extLst>
          </p:cNvPr>
          <p:cNvSpPr txBox="1"/>
          <p:nvPr/>
        </p:nvSpPr>
        <p:spPr>
          <a:xfrm>
            <a:off x="1464396" y="952675"/>
            <a:ext cx="1762021" cy="646331"/>
          </a:xfrm>
          <a:prstGeom prst="rect">
            <a:avLst/>
          </a:prstGeom>
          <a:noFill/>
        </p:spPr>
        <p:txBody>
          <a:bodyPr wrap="none" rtlCol="0">
            <a:spAutoFit/>
          </a:bodyPr>
          <a:lstStyle/>
          <a:p>
            <a:r>
              <a:rPr lang="en-US" sz="3600" dirty="0"/>
              <a:t>The One</a:t>
            </a:r>
          </a:p>
        </p:txBody>
      </p:sp>
      <p:sp>
        <p:nvSpPr>
          <p:cNvPr id="4" name="TextBox 3">
            <a:extLst>
              <a:ext uri="{FF2B5EF4-FFF2-40B4-BE49-F238E27FC236}">
                <a16:creationId xmlns:a16="http://schemas.microsoft.com/office/drawing/2014/main" id="{D8A545E0-C95A-64DC-E993-7A92C0041A9F}"/>
              </a:ext>
            </a:extLst>
          </p:cNvPr>
          <p:cNvSpPr txBox="1"/>
          <p:nvPr/>
        </p:nvSpPr>
        <p:spPr>
          <a:xfrm>
            <a:off x="222462" y="1495491"/>
            <a:ext cx="4943213" cy="646331"/>
          </a:xfrm>
          <a:prstGeom prst="rect">
            <a:avLst/>
          </a:prstGeom>
          <a:noFill/>
        </p:spPr>
        <p:txBody>
          <a:bodyPr wrap="none" rtlCol="0">
            <a:spAutoFit/>
          </a:bodyPr>
          <a:lstStyle/>
          <a:p>
            <a:r>
              <a:rPr lang="en-US" sz="3600" dirty="0"/>
              <a:t>NAD+ Platinum Longevity</a:t>
            </a:r>
          </a:p>
        </p:txBody>
      </p:sp>
      <p:sp>
        <p:nvSpPr>
          <p:cNvPr id="5" name="TextBox 4">
            <a:extLst>
              <a:ext uri="{FF2B5EF4-FFF2-40B4-BE49-F238E27FC236}">
                <a16:creationId xmlns:a16="http://schemas.microsoft.com/office/drawing/2014/main" id="{5FBBCF3D-28D3-AB7F-419F-48D89CA5E19D}"/>
              </a:ext>
            </a:extLst>
          </p:cNvPr>
          <p:cNvSpPr txBox="1"/>
          <p:nvPr/>
        </p:nvSpPr>
        <p:spPr>
          <a:xfrm>
            <a:off x="412345" y="2205885"/>
            <a:ext cx="4281941" cy="646331"/>
          </a:xfrm>
          <a:prstGeom prst="rect">
            <a:avLst/>
          </a:prstGeom>
          <a:noFill/>
        </p:spPr>
        <p:txBody>
          <a:bodyPr wrap="none" rtlCol="0">
            <a:spAutoFit/>
          </a:bodyPr>
          <a:lstStyle/>
          <a:p>
            <a:r>
              <a:rPr lang="en-US" sz="3600" dirty="0"/>
              <a:t>CoQ10 Nanoemulsion</a:t>
            </a:r>
          </a:p>
        </p:txBody>
      </p:sp>
      <p:sp>
        <p:nvSpPr>
          <p:cNvPr id="6" name="TextBox 5">
            <a:extLst>
              <a:ext uri="{FF2B5EF4-FFF2-40B4-BE49-F238E27FC236}">
                <a16:creationId xmlns:a16="http://schemas.microsoft.com/office/drawing/2014/main" id="{E00CB139-CF3F-2742-741B-9B5F4AC49D94}"/>
              </a:ext>
            </a:extLst>
          </p:cNvPr>
          <p:cNvSpPr txBox="1"/>
          <p:nvPr/>
        </p:nvSpPr>
        <p:spPr>
          <a:xfrm>
            <a:off x="109566" y="2986054"/>
            <a:ext cx="5545942" cy="646331"/>
          </a:xfrm>
          <a:prstGeom prst="rect">
            <a:avLst/>
          </a:prstGeom>
          <a:noFill/>
        </p:spPr>
        <p:txBody>
          <a:bodyPr wrap="none" rtlCol="0">
            <a:spAutoFit/>
          </a:bodyPr>
          <a:lstStyle/>
          <a:p>
            <a:r>
              <a:rPr lang="en-US" sz="3600" dirty="0"/>
              <a:t>H2 Elite Molecular Hydrogen</a:t>
            </a:r>
          </a:p>
        </p:txBody>
      </p:sp>
      <p:sp>
        <p:nvSpPr>
          <p:cNvPr id="7" name="TextBox 6">
            <a:extLst>
              <a:ext uri="{FF2B5EF4-FFF2-40B4-BE49-F238E27FC236}">
                <a16:creationId xmlns:a16="http://schemas.microsoft.com/office/drawing/2014/main" id="{97A86DF6-D7E5-FC7A-D74E-4C87D63DF4A3}"/>
              </a:ext>
            </a:extLst>
          </p:cNvPr>
          <p:cNvSpPr txBox="1"/>
          <p:nvPr/>
        </p:nvSpPr>
        <p:spPr>
          <a:xfrm>
            <a:off x="964920" y="3696448"/>
            <a:ext cx="2901948" cy="646331"/>
          </a:xfrm>
          <a:prstGeom prst="rect">
            <a:avLst/>
          </a:prstGeom>
          <a:noFill/>
        </p:spPr>
        <p:txBody>
          <a:bodyPr wrap="none" rtlCol="0">
            <a:spAutoFit/>
          </a:bodyPr>
          <a:lstStyle/>
          <a:p>
            <a:r>
              <a:rPr lang="en-US" sz="3600" dirty="0"/>
              <a:t>Longevity Elite</a:t>
            </a:r>
          </a:p>
        </p:txBody>
      </p:sp>
      <p:sp>
        <p:nvSpPr>
          <p:cNvPr id="8" name="TextBox 7">
            <a:extLst>
              <a:ext uri="{FF2B5EF4-FFF2-40B4-BE49-F238E27FC236}">
                <a16:creationId xmlns:a16="http://schemas.microsoft.com/office/drawing/2014/main" id="{C58844D2-524F-293F-6814-5998EAED67D3}"/>
              </a:ext>
            </a:extLst>
          </p:cNvPr>
          <p:cNvSpPr txBox="1"/>
          <p:nvPr/>
        </p:nvSpPr>
        <p:spPr>
          <a:xfrm>
            <a:off x="412345" y="4476617"/>
            <a:ext cx="3842270" cy="646331"/>
          </a:xfrm>
          <a:prstGeom prst="rect">
            <a:avLst/>
          </a:prstGeom>
          <a:noFill/>
        </p:spPr>
        <p:txBody>
          <a:bodyPr wrap="none" rtlCol="0">
            <a:spAutoFit/>
          </a:bodyPr>
          <a:lstStyle/>
          <a:p>
            <a:r>
              <a:rPr lang="en-US" sz="3600" dirty="0"/>
              <a:t>Methyl B - Complex</a:t>
            </a:r>
          </a:p>
        </p:txBody>
      </p:sp>
      <p:sp>
        <p:nvSpPr>
          <p:cNvPr id="9" name="TextBox 8">
            <a:extLst>
              <a:ext uri="{FF2B5EF4-FFF2-40B4-BE49-F238E27FC236}">
                <a16:creationId xmlns:a16="http://schemas.microsoft.com/office/drawing/2014/main" id="{9E70BCB8-38B6-D020-497A-4E23A389C08D}"/>
              </a:ext>
            </a:extLst>
          </p:cNvPr>
          <p:cNvSpPr txBox="1"/>
          <p:nvPr/>
        </p:nvSpPr>
        <p:spPr>
          <a:xfrm>
            <a:off x="1175397" y="5230193"/>
            <a:ext cx="1685846" cy="646331"/>
          </a:xfrm>
          <a:prstGeom prst="rect">
            <a:avLst/>
          </a:prstGeom>
          <a:noFill/>
        </p:spPr>
        <p:txBody>
          <a:bodyPr wrap="none" rtlCol="0">
            <a:spAutoFit/>
          </a:bodyPr>
          <a:lstStyle/>
          <a:p>
            <a:r>
              <a:rPr lang="en-US" sz="3600" dirty="0"/>
              <a:t>ATP 360</a:t>
            </a:r>
          </a:p>
        </p:txBody>
      </p:sp>
      <p:sp>
        <p:nvSpPr>
          <p:cNvPr id="10" name="TextBox 9">
            <a:extLst>
              <a:ext uri="{FF2B5EF4-FFF2-40B4-BE49-F238E27FC236}">
                <a16:creationId xmlns:a16="http://schemas.microsoft.com/office/drawing/2014/main" id="{C198643C-3C3D-1560-03B5-050511D4A7D8}"/>
              </a:ext>
            </a:extLst>
          </p:cNvPr>
          <p:cNvSpPr txBox="1"/>
          <p:nvPr/>
        </p:nvSpPr>
        <p:spPr>
          <a:xfrm>
            <a:off x="1110129" y="6123107"/>
            <a:ext cx="1772408" cy="646331"/>
          </a:xfrm>
          <a:prstGeom prst="rect">
            <a:avLst/>
          </a:prstGeom>
          <a:noFill/>
        </p:spPr>
        <p:txBody>
          <a:bodyPr wrap="none" rtlCol="0">
            <a:spAutoFit/>
          </a:bodyPr>
          <a:lstStyle/>
          <a:p>
            <a:r>
              <a:rPr lang="en-US" sz="3600" dirty="0"/>
              <a:t>ATP Fuel</a:t>
            </a:r>
          </a:p>
        </p:txBody>
      </p:sp>
      <p:sp>
        <p:nvSpPr>
          <p:cNvPr id="11" name="TextBox 10">
            <a:extLst>
              <a:ext uri="{FF2B5EF4-FFF2-40B4-BE49-F238E27FC236}">
                <a16:creationId xmlns:a16="http://schemas.microsoft.com/office/drawing/2014/main" id="{3BBBE679-2B1C-44FD-3C39-B0D9CAF6BAF2}"/>
              </a:ext>
            </a:extLst>
          </p:cNvPr>
          <p:cNvSpPr txBox="1"/>
          <p:nvPr/>
        </p:nvSpPr>
        <p:spPr>
          <a:xfrm>
            <a:off x="5355772" y="1012321"/>
            <a:ext cx="6344109" cy="646331"/>
          </a:xfrm>
          <a:prstGeom prst="rect">
            <a:avLst/>
          </a:prstGeom>
          <a:noFill/>
        </p:spPr>
        <p:txBody>
          <a:bodyPr wrap="none" rtlCol="0">
            <a:spAutoFit/>
          </a:bodyPr>
          <a:lstStyle/>
          <a:p>
            <a:r>
              <a:rPr lang="en-US" sz="3600" dirty="0"/>
              <a:t>Tri-Fortify Liposomal Glutathione</a:t>
            </a:r>
          </a:p>
        </p:txBody>
      </p:sp>
      <p:sp>
        <p:nvSpPr>
          <p:cNvPr id="12" name="TextBox 11">
            <a:extLst>
              <a:ext uri="{FF2B5EF4-FFF2-40B4-BE49-F238E27FC236}">
                <a16:creationId xmlns:a16="http://schemas.microsoft.com/office/drawing/2014/main" id="{B934B222-FFF0-5889-B962-F704EFB015E9}"/>
              </a:ext>
            </a:extLst>
          </p:cNvPr>
          <p:cNvSpPr txBox="1"/>
          <p:nvPr/>
        </p:nvSpPr>
        <p:spPr>
          <a:xfrm>
            <a:off x="6435635" y="1807524"/>
            <a:ext cx="1519134" cy="646331"/>
          </a:xfrm>
          <a:prstGeom prst="rect">
            <a:avLst/>
          </a:prstGeom>
          <a:noFill/>
        </p:spPr>
        <p:txBody>
          <a:bodyPr wrap="none" rtlCol="0">
            <a:spAutoFit/>
          </a:bodyPr>
          <a:lstStyle/>
          <a:p>
            <a:r>
              <a:rPr lang="en-US" sz="3600" dirty="0"/>
              <a:t>BC-ATP</a:t>
            </a:r>
          </a:p>
        </p:txBody>
      </p:sp>
      <p:sp>
        <p:nvSpPr>
          <p:cNvPr id="13" name="TextBox 12">
            <a:extLst>
              <a:ext uri="{FF2B5EF4-FFF2-40B4-BE49-F238E27FC236}">
                <a16:creationId xmlns:a16="http://schemas.microsoft.com/office/drawing/2014/main" id="{70E1C5F2-020C-BD2D-13F4-42271FDAA5F4}"/>
              </a:ext>
            </a:extLst>
          </p:cNvPr>
          <p:cNvSpPr txBox="1"/>
          <p:nvPr/>
        </p:nvSpPr>
        <p:spPr>
          <a:xfrm>
            <a:off x="6096000" y="2529050"/>
            <a:ext cx="3016082" cy="646331"/>
          </a:xfrm>
          <a:prstGeom prst="rect">
            <a:avLst/>
          </a:prstGeom>
          <a:noFill/>
        </p:spPr>
        <p:txBody>
          <a:bodyPr wrap="none" rtlCol="0">
            <a:spAutoFit/>
          </a:bodyPr>
          <a:lstStyle/>
          <a:p>
            <a:r>
              <a:rPr lang="en-US" sz="3600" dirty="0"/>
              <a:t>ERGO-Thione +</a:t>
            </a:r>
          </a:p>
        </p:txBody>
      </p:sp>
      <p:sp>
        <p:nvSpPr>
          <p:cNvPr id="14" name="TextBox 13">
            <a:extLst>
              <a:ext uri="{FF2B5EF4-FFF2-40B4-BE49-F238E27FC236}">
                <a16:creationId xmlns:a16="http://schemas.microsoft.com/office/drawing/2014/main" id="{79C16269-A8EE-426E-E51F-B47E45ECB7EF}"/>
              </a:ext>
            </a:extLst>
          </p:cNvPr>
          <p:cNvSpPr txBox="1"/>
          <p:nvPr/>
        </p:nvSpPr>
        <p:spPr>
          <a:xfrm>
            <a:off x="5860868" y="3248399"/>
            <a:ext cx="4570162" cy="646331"/>
          </a:xfrm>
          <a:prstGeom prst="rect">
            <a:avLst/>
          </a:prstGeom>
          <a:noFill/>
        </p:spPr>
        <p:txBody>
          <a:bodyPr wrap="none" rtlCol="0">
            <a:spAutoFit/>
          </a:bodyPr>
          <a:lstStyle/>
          <a:p>
            <a:r>
              <a:rPr lang="en-US" sz="3600" dirty="0"/>
              <a:t>IntraMIN and IntraMAX</a:t>
            </a:r>
          </a:p>
        </p:txBody>
      </p:sp>
      <p:sp>
        <p:nvSpPr>
          <p:cNvPr id="15" name="TextBox 14">
            <a:extLst>
              <a:ext uri="{FF2B5EF4-FFF2-40B4-BE49-F238E27FC236}">
                <a16:creationId xmlns:a16="http://schemas.microsoft.com/office/drawing/2014/main" id="{879828AC-E166-B0D1-693D-ED348686B577}"/>
              </a:ext>
            </a:extLst>
          </p:cNvPr>
          <p:cNvSpPr txBox="1"/>
          <p:nvPr/>
        </p:nvSpPr>
        <p:spPr>
          <a:xfrm>
            <a:off x="6349800" y="4019613"/>
            <a:ext cx="2122697" cy="646331"/>
          </a:xfrm>
          <a:prstGeom prst="rect">
            <a:avLst/>
          </a:prstGeom>
          <a:noFill/>
        </p:spPr>
        <p:txBody>
          <a:bodyPr wrap="none" rtlCol="0">
            <a:spAutoFit/>
          </a:bodyPr>
          <a:lstStyle/>
          <a:p>
            <a:r>
              <a:rPr lang="en-US" sz="3600" dirty="0"/>
              <a:t>Lactic Plus</a:t>
            </a:r>
          </a:p>
        </p:txBody>
      </p:sp>
      <p:sp>
        <p:nvSpPr>
          <p:cNvPr id="16" name="TextBox 15">
            <a:extLst>
              <a:ext uri="{FF2B5EF4-FFF2-40B4-BE49-F238E27FC236}">
                <a16:creationId xmlns:a16="http://schemas.microsoft.com/office/drawing/2014/main" id="{7CDC3879-2E68-FB9D-5D27-D5866F698D5C}"/>
              </a:ext>
            </a:extLst>
          </p:cNvPr>
          <p:cNvSpPr txBox="1"/>
          <p:nvPr/>
        </p:nvSpPr>
        <p:spPr>
          <a:xfrm>
            <a:off x="6227880" y="4765128"/>
            <a:ext cx="2144498" cy="646331"/>
          </a:xfrm>
          <a:prstGeom prst="rect">
            <a:avLst/>
          </a:prstGeom>
          <a:noFill/>
        </p:spPr>
        <p:txBody>
          <a:bodyPr wrap="none" rtlCol="0">
            <a:spAutoFit/>
          </a:bodyPr>
          <a:lstStyle/>
          <a:p>
            <a:r>
              <a:rPr lang="en-US" sz="3600" dirty="0"/>
              <a:t>H2 Absorb</a:t>
            </a:r>
          </a:p>
        </p:txBody>
      </p:sp>
      <p:sp>
        <p:nvSpPr>
          <p:cNvPr id="17" name="TextBox 16">
            <a:extLst>
              <a:ext uri="{FF2B5EF4-FFF2-40B4-BE49-F238E27FC236}">
                <a16:creationId xmlns:a16="http://schemas.microsoft.com/office/drawing/2014/main" id="{DEA7747B-427E-C8F3-FE9C-ACA84B97D1F6}"/>
              </a:ext>
            </a:extLst>
          </p:cNvPr>
          <p:cNvSpPr txBox="1"/>
          <p:nvPr/>
        </p:nvSpPr>
        <p:spPr>
          <a:xfrm>
            <a:off x="5898048" y="5522513"/>
            <a:ext cx="3212546" cy="646331"/>
          </a:xfrm>
          <a:prstGeom prst="rect">
            <a:avLst/>
          </a:prstGeom>
          <a:noFill/>
        </p:spPr>
        <p:txBody>
          <a:bodyPr wrap="none" rtlCol="0">
            <a:spAutoFit/>
          </a:bodyPr>
          <a:lstStyle/>
          <a:p>
            <a:r>
              <a:rPr lang="en-US" sz="3600" dirty="0"/>
              <a:t>Stress Buster Kit</a:t>
            </a:r>
          </a:p>
        </p:txBody>
      </p:sp>
    </p:spTree>
    <p:extLst>
      <p:ext uri="{BB962C8B-B14F-4D97-AF65-F5344CB8AC3E}">
        <p14:creationId xmlns:p14="http://schemas.microsoft.com/office/powerpoint/2010/main" val="531535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AB997-10E5-7DFE-1AC1-EEB5FCAAC00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27FD11E-D0F3-764C-D00C-7B28FDA00D8F}"/>
              </a:ext>
            </a:extLst>
          </p:cNvPr>
          <p:cNvSpPr txBox="1"/>
          <p:nvPr/>
        </p:nvSpPr>
        <p:spPr>
          <a:xfrm>
            <a:off x="2882537" y="278674"/>
            <a:ext cx="4528612" cy="584775"/>
          </a:xfrm>
          <a:prstGeom prst="rect">
            <a:avLst/>
          </a:prstGeom>
          <a:noFill/>
        </p:spPr>
        <p:txBody>
          <a:bodyPr wrap="none" rtlCol="0">
            <a:spAutoFit/>
          </a:bodyPr>
          <a:lstStyle/>
          <a:p>
            <a:r>
              <a:rPr lang="en-US" sz="3200" dirty="0"/>
              <a:t>Mitochondria Quadrant 2 </a:t>
            </a:r>
          </a:p>
        </p:txBody>
      </p:sp>
      <p:sp>
        <p:nvSpPr>
          <p:cNvPr id="3" name="TextBox 2">
            <a:extLst>
              <a:ext uri="{FF2B5EF4-FFF2-40B4-BE49-F238E27FC236}">
                <a16:creationId xmlns:a16="http://schemas.microsoft.com/office/drawing/2014/main" id="{104F1E18-0128-3DBB-4459-D012D7B4AE82}"/>
              </a:ext>
            </a:extLst>
          </p:cNvPr>
          <p:cNvSpPr txBox="1"/>
          <p:nvPr/>
        </p:nvSpPr>
        <p:spPr>
          <a:xfrm>
            <a:off x="1464396" y="952675"/>
            <a:ext cx="1762021" cy="646331"/>
          </a:xfrm>
          <a:prstGeom prst="rect">
            <a:avLst/>
          </a:prstGeom>
          <a:noFill/>
        </p:spPr>
        <p:txBody>
          <a:bodyPr wrap="none" rtlCol="0">
            <a:spAutoFit/>
          </a:bodyPr>
          <a:lstStyle/>
          <a:p>
            <a:r>
              <a:rPr lang="en-US" sz="3600" dirty="0"/>
              <a:t>The One</a:t>
            </a:r>
          </a:p>
        </p:txBody>
      </p:sp>
      <p:sp>
        <p:nvSpPr>
          <p:cNvPr id="4" name="TextBox 3">
            <a:extLst>
              <a:ext uri="{FF2B5EF4-FFF2-40B4-BE49-F238E27FC236}">
                <a16:creationId xmlns:a16="http://schemas.microsoft.com/office/drawing/2014/main" id="{960E3F0A-9866-AF78-172F-98F875FF6268}"/>
              </a:ext>
            </a:extLst>
          </p:cNvPr>
          <p:cNvSpPr txBox="1"/>
          <p:nvPr/>
        </p:nvSpPr>
        <p:spPr>
          <a:xfrm>
            <a:off x="222462" y="1495491"/>
            <a:ext cx="4943213" cy="646331"/>
          </a:xfrm>
          <a:prstGeom prst="rect">
            <a:avLst/>
          </a:prstGeom>
          <a:noFill/>
        </p:spPr>
        <p:txBody>
          <a:bodyPr wrap="none" rtlCol="0">
            <a:spAutoFit/>
          </a:bodyPr>
          <a:lstStyle/>
          <a:p>
            <a:r>
              <a:rPr lang="en-US" sz="3600" dirty="0"/>
              <a:t>NAD+ Platinum Longevity</a:t>
            </a:r>
          </a:p>
        </p:txBody>
      </p:sp>
      <p:sp>
        <p:nvSpPr>
          <p:cNvPr id="5" name="TextBox 4">
            <a:extLst>
              <a:ext uri="{FF2B5EF4-FFF2-40B4-BE49-F238E27FC236}">
                <a16:creationId xmlns:a16="http://schemas.microsoft.com/office/drawing/2014/main" id="{2A95EFBD-822F-1067-A62D-CE0740EB5F47}"/>
              </a:ext>
            </a:extLst>
          </p:cNvPr>
          <p:cNvSpPr txBox="1"/>
          <p:nvPr/>
        </p:nvSpPr>
        <p:spPr>
          <a:xfrm>
            <a:off x="412345" y="2205885"/>
            <a:ext cx="4281941" cy="646331"/>
          </a:xfrm>
          <a:prstGeom prst="rect">
            <a:avLst/>
          </a:prstGeom>
          <a:noFill/>
        </p:spPr>
        <p:txBody>
          <a:bodyPr wrap="none" rtlCol="0">
            <a:spAutoFit/>
          </a:bodyPr>
          <a:lstStyle/>
          <a:p>
            <a:r>
              <a:rPr lang="en-US" sz="3600" dirty="0"/>
              <a:t>CoQ10 Nanoemulsion</a:t>
            </a:r>
          </a:p>
        </p:txBody>
      </p:sp>
      <p:sp>
        <p:nvSpPr>
          <p:cNvPr id="6" name="TextBox 5">
            <a:extLst>
              <a:ext uri="{FF2B5EF4-FFF2-40B4-BE49-F238E27FC236}">
                <a16:creationId xmlns:a16="http://schemas.microsoft.com/office/drawing/2014/main" id="{3F5C2223-89AD-DCE7-976E-AD79BB09A669}"/>
              </a:ext>
            </a:extLst>
          </p:cNvPr>
          <p:cNvSpPr txBox="1"/>
          <p:nvPr/>
        </p:nvSpPr>
        <p:spPr>
          <a:xfrm>
            <a:off x="109566" y="2986054"/>
            <a:ext cx="5545942" cy="646331"/>
          </a:xfrm>
          <a:prstGeom prst="rect">
            <a:avLst/>
          </a:prstGeom>
          <a:noFill/>
        </p:spPr>
        <p:txBody>
          <a:bodyPr wrap="none" rtlCol="0">
            <a:spAutoFit/>
          </a:bodyPr>
          <a:lstStyle/>
          <a:p>
            <a:r>
              <a:rPr lang="en-US" sz="3600" dirty="0"/>
              <a:t>H2 Elite Molecular Hydrogen</a:t>
            </a:r>
          </a:p>
        </p:txBody>
      </p:sp>
      <p:sp>
        <p:nvSpPr>
          <p:cNvPr id="7" name="TextBox 6">
            <a:extLst>
              <a:ext uri="{FF2B5EF4-FFF2-40B4-BE49-F238E27FC236}">
                <a16:creationId xmlns:a16="http://schemas.microsoft.com/office/drawing/2014/main" id="{739FFEFE-C7DA-299E-1882-5CBF54E1E398}"/>
              </a:ext>
            </a:extLst>
          </p:cNvPr>
          <p:cNvSpPr txBox="1"/>
          <p:nvPr/>
        </p:nvSpPr>
        <p:spPr>
          <a:xfrm>
            <a:off x="964920" y="3696448"/>
            <a:ext cx="2901948" cy="646331"/>
          </a:xfrm>
          <a:prstGeom prst="rect">
            <a:avLst/>
          </a:prstGeom>
          <a:noFill/>
        </p:spPr>
        <p:txBody>
          <a:bodyPr wrap="none" rtlCol="0">
            <a:spAutoFit/>
          </a:bodyPr>
          <a:lstStyle/>
          <a:p>
            <a:r>
              <a:rPr lang="en-US" sz="3600" dirty="0"/>
              <a:t>Longevity Elite</a:t>
            </a:r>
          </a:p>
        </p:txBody>
      </p:sp>
      <p:sp>
        <p:nvSpPr>
          <p:cNvPr id="8" name="TextBox 7">
            <a:extLst>
              <a:ext uri="{FF2B5EF4-FFF2-40B4-BE49-F238E27FC236}">
                <a16:creationId xmlns:a16="http://schemas.microsoft.com/office/drawing/2014/main" id="{FC29A75B-3C16-F8E3-4D31-DE162A1817C5}"/>
              </a:ext>
            </a:extLst>
          </p:cNvPr>
          <p:cNvSpPr txBox="1"/>
          <p:nvPr/>
        </p:nvSpPr>
        <p:spPr>
          <a:xfrm>
            <a:off x="412345" y="4476617"/>
            <a:ext cx="3842270" cy="646331"/>
          </a:xfrm>
          <a:prstGeom prst="rect">
            <a:avLst/>
          </a:prstGeom>
          <a:noFill/>
        </p:spPr>
        <p:txBody>
          <a:bodyPr wrap="none" rtlCol="0">
            <a:spAutoFit/>
          </a:bodyPr>
          <a:lstStyle/>
          <a:p>
            <a:r>
              <a:rPr lang="en-US" sz="3600" dirty="0"/>
              <a:t>Methyl B - Complex</a:t>
            </a:r>
          </a:p>
        </p:txBody>
      </p:sp>
      <p:sp>
        <p:nvSpPr>
          <p:cNvPr id="9" name="TextBox 8">
            <a:extLst>
              <a:ext uri="{FF2B5EF4-FFF2-40B4-BE49-F238E27FC236}">
                <a16:creationId xmlns:a16="http://schemas.microsoft.com/office/drawing/2014/main" id="{E6C8269E-DEA0-E45D-43F1-A82B95D3B817}"/>
              </a:ext>
            </a:extLst>
          </p:cNvPr>
          <p:cNvSpPr txBox="1"/>
          <p:nvPr/>
        </p:nvSpPr>
        <p:spPr>
          <a:xfrm>
            <a:off x="1175397" y="5230193"/>
            <a:ext cx="1685846" cy="646331"/>
          </a:xfrm>
          <a:prstGeom prst="rect">
            <a:avLst/>
          </a:prstGeom>
          <a:noFill/>
        </p:spPr>
        <p:txBody>
          <a:bodyPr wrap="none" rtlCol="0">
            <a:spAutoFit/>
          </a:bodyPr>
          <a:lstStyle/>
          <a:p>
            <a:r>
              <a:rPr lang="en-US" sz="3600" dirty="0"/>
              <a:t>ATP 360</a:t>
            </a:r>
          </a:p>
        </p:txBody>
      </p:sp>
      <p:sp>
        <p:nvSpPr>
          <p:cNvPr id="10" name="TextBox 9">
            <a:extLst>
              <a:ext uri="{FF2B5EF4-FFF2-40B4-BE49-F238E27FC236}">
                <a16:creationId xmlns:a16="http://schemas.microsoft.com/office/drawing/2014/main" id="{1B2E46C1-18AB-6DDF-34CF-1F77B45F0516}"/>
              </a:ext>
            </a:extLst>
          </p:cNvPr>
          <p:cNvSpPr txBox="1"/>
          <p:nvPr/>
        </p:nvSpPr>
        <p:spPr>
          <a:xfrm>
            <a:off x="1110129" y="6123107"/>
            <a:ext cx="1772408" cy="646331"/>
          </a:xfrm>
          <a:prstGeom prst="rect">
            <a:avLst/>
          </a:prstGeom>
          <a:noFill/>
        </p:spPr>
        <p:txBody>
          <a:bodyPr wrap="none" rtlCol="0">
            <a:spAutoFit/>
          </a:bodyPr>
          <a:lstStyle/>
          <a:p>
            <a:r>
              <a:rPr lang="en-US" sz="3600" dirty="0"/>
              <a:t>ATP Fuel</a:t>
            </a:r>
          </a:p>
        </p:txBody>
      </p:sp>
      <p:sp>
        <p:nvSpPr>
          <p:cNvPr id="11" name="TextBox 10">
            <a:extLst>
              <a:ext uri="{FF2B5EF4-FFF2-40B4-BE49-F238E27FC236}">
                <a16:creationId xmlns:a16="http://schemas.microsoft.com/office/drawing/2014/main" id="{3FCF51E8-A7D5-A019-53B9-5114A6F10BDB}"/>
              </a:ext>
            </a:extLst>
          </p:cNvPr>
          <p:cNvSpPr txBox="1"/>
          <p:nvPr/>
        </p:nvSpPr>
        <p:spPr>
          <a:xfrm>
            <a:off x="5355772" y="1012321"/>
            <a:ext cx="6344109" cy="646331"/>
          </a:xfrm>
          <a:prstGeom prst="rect">
            <a:avLst/>
          </a:prstGeom>
          <a:noFill/>
        </p:spPr>
        <p:txBody>
          <a:bodyPr wrap="none" rtlCol="0">
            <a:spAutoFit/>
          </a:bodyPr>
          <a:lstStyle/>
          <a:p>
            <a:r>
              <a:rPr lang="en-US" sz="3600" dirty="0"/>
              <a:t>Tri-Fortify Liposomal Glutathione</a:t>
            </a:r>
          </a:p>
        </p:txBody>
      </p:sp>
      <p:sp>
        <p:nvSpPr>
          <p:cNvPr id="12" name="TextBox 11">
            <a:extLst>
              <a:ext uri="{FF2B5EF4-FFF2-40B4-BE49-F238E27FC236}">
                <a16:creationId xmlns:a16="http://schemas.microsoft.com/office/drawing/2014/main" id="{C096D847-0651-F1EE-B732-0875CDFDFE42}"/>
              </a:ext>
            </a:extLst>
          </p:cNvPr>
          <p:cNvSpPr txBox="1"/>
          <p:nvPr/>
        </p:nvSpPr>
        <p:spPr>
          <a:xfrm>
            <a:off x="6435635" y="1807524"/>
            <a:ext cx="1519134" cy="646331"/>
          </a:xfrm>
          <a:prstGeom prst="rect">
            <a:avLst/>
          </a:prstGeom>
          <a:noFill/>
        </p:spPr>
        <p:txBody>
          <a:bodyPr wrap="none" rtlCol="0">
            <a:spAutoFit/>
          </a:bodyPr>
          <a:lstStyle/>
          <a:p>
            <a:r>
              <a:rPr lang="en-US" sz="3600" dirty="0"/>
              <a:t>BC-ATP</a:t>
            </a:r>
          </a:p>
        </p:txBody>
      </p:sp>
      <p:sp>
        <p:nvSpPr>
          <p:cNvPr id="13" name="TextBox 12">
            <a:extLst>
              <a:ext uri="{FF2B5EF4-FFF2-40B4-BE49-F238E27FC236}">
                <a16:creationId xmlns:a16="http://schemas.microsoft.com/office/drawing/2014/main" id="{C982753A-2D8C-9E6F-26FF-61FC782BF7EE}"/>
              </a:ext>
            </a:extLst>
          </p:cNvPr>
          <p:cNvSpPr txBox="1"/>
          <p:nvPr/>
        </p:nvSpPr>
        <p:spPr>
          <a:xfrm>
            <a:off x="6096000" y="2529050"/>
            <a:ext cx="3016082" cy="646331"/>
          </a:xfrm>
          <a:prstGeom prst="rect">
            <a:avLst/>
          </a:prstGeom>
          <a:noFill/>
        </p:spPr>
        <p:txBody>
          <a:bodyPr wrap="none" rtlCol="0">
            <a:spAutoFit/>
          </a:bodyPr>
          <a:lstStyle/>
          <a:p>
            <a:r>
              <a:rPr lang="en-US" sz="3600" dirty="0"/>
              <a:t>ERGO-Thione +</a:t>
            </a:r>
          </a:p>
        </p:txBody>
      </p:sp>
      <p:sp>
        <p:nvSpPr>
          <p:cNvPr id="14" name="TextBox 13">
            <a:extLst>
              <a:ext uri="{FF2B5EF4-FFF2-40B4-BE49-F238E27FC236}">
                <a16:creationId xmlns:a16="http://schemas.microsoft.com/office/drawing/2014/main" id="{E768FFDB-04C4-AFA5-15FD-087E61D038FE}"/>
              </a:ext>
            </a:extLst>
          </p:cNvPr>
          <p:cNvSpPr txBox="1"/>
          <p:nvPr/>
        </p:nvSpPr>
        <p:spPr>
          <a:xfrm>
            <a:off x="5860868" y="3248399"/>
            <a:ext cx="4570162" cy="646331"/>
          </a:xfrm>
          <a:prstGeom prst="rect">
            <a:avLst/>
          </a:prstGeom>
          <a:noFill/>
        </p:spPr>
        <p:txBody>
          <a:bodyPr wrap="none" rtlCol="0">
            <a:spAutoFit/>
          </a:bodyPr>
          <a:lstStyle/>
          <a:p>
            <a:r>
              <a:rPr lang="en-US" sz="3600" dirty="0"/>
              <a:t>IntraMIN and IntraMAX</a:t>
            </a:r>
          </a:p>
        </p:txBody>
      </p:sp>
      <p:sp>
        <p:nvSpPr>
          <p:cNvPr id="15" name="TextBox 14">
            <a:extLst>
              <a:ext uri="{FF2B5EF4-FFF2-40B4-BE49-F238E27FC236}">
                <a16:creationId xmlns:a16="http://schemas.microsoft.com/office/drawing/2014/main" id="{70E21A87-FF35-CE99-0D68-DFAD47D0C6D5}"/>
              </a:ext>
            </a:extLst>
          </p:cNvPr>
          <p:cNvSpPr txBox="1"/>
          <p:nvPr/>
        </p:nvSpPr>
        <p:spPr>
          <a:xfrm>
            <a:off x="6349800" y="4019613"/>
            <a:ext cx="2122697" cy="646331"/>
          </a:xfrm>
          <a:prstGeom prst="rect">
            <a:avLst/>
          </a:prstGeom>
          <a:noFill/>
        </p:spPr>
        <p:txBody>
          <a:bodyPr wrap="none" rtlCol="0">
            <a:spAutoFit/>
          </a:bodyPr>
          <a:lstStyle/>
          <a:p>
            <a:r>
              <a:rPr lang="en-US" sz="3600" dirty="0"/>
              <a:t>Lactic Plus</a:t>
            </a:r>
          </a:p>
        </p:txBody>
      </p:sp>
      <p:sp>
        <p:nvSpPr>
          <p:cNvPr id="16" name="TextBox 15">
            <a:extLst>
              <a:ext uri="{FF2B5EF4-FFF2-40B4-BE49-F238E27FC236}">
                <a16:creationId xmlns:a16="http://schemas.microsoft.com/office/drawing/2014/main" id="{D0169544-A89A-B078-2183-7C1690E4A712}"/>
              </a:ext>
            </a:extLst>
          </p:cNvPr>
          <p:cNvSpPr txBox="1"/>
          <p:nvPr/>
        </p:nvSpPr>
        <p:spPr>
          <a:xfrm>
            <a:off x="6227880" y="4765128"/>
            <a:ext cx="2144498" cy="646331"/>
          </a:xfrm>
          <a:prstGeom prst="rect">
            <a:avLst/>
          </a:prstGeom>
          <a:noFill/>
        </p:spPr>
        <p:txBody>
          <a:bodyPr wrap="none" rtlCol="0">
            <a:spAutoFit/>
          </a:bodyPr>
          <a:lstStyle/>
          <a:p>
            <a:r>
              <a:rPr lang="en-US" sz="3600" dirty="0"/>
              <a:t>H2 Absorb</a:t>
            </a:r>
          </a:p>
        </p:txBody>
      </p:sp>
      <p:sp>
        <p:nvSpPr>
          <p:cNvPr id="17" name="TextBox 16">
            <a:extLst>
              <a:ext uri="{FF2B5EF4-FFF2-40B4-BE49-F238E27FC236}">
                <a16:creationId xmlns:a16="http://schemas.microsoft.com/office/drawing/2014/main" id="{81CAF9EF-2BB2-663D-A297-F7EE4B9E59C9}"/>
              </a:ext>
            </a:extLst>
          </p:cNvPr>
          <p:cNvSpPr txBox="1"/>
          <p:nvPr/>
        </p:nvSpPr>
        <p:spPr>
          <a:xfrm>
            <a:off x="5898048" y="5522513"/>
            <a:ext cx="3212546" cy="646331"/>
          </a:xfrm>
          <a:prstGeom prst="rect">
            <a:avLst/>
          </a:prstGeom>
          <a:noFill/>
        </p:spPr>
        <p:txBody>
          <a:bodyPr wrap="none" rtlCol="0">
            <a:spAutoFit/>
          </a:bodyPr>
          <a:lstStyle/>
          <a:p>
            <a:r>
              <a:rPr lang="en-US" sz="3600" dirty="0"/>
              <a:t>Stress Buster Kit</a:t>
            </a:r>
          </a:p>
        </p:txBody>
      </p:sp>
    </p:spTree>
    <p:extLst>
      <p:ext uri="{BB962C8B-B14F-4D97-AF65-F5344CB8AC3E}">
        <p14:creationId xmlns:p14="http://schemas.microsoft.com/office/powerpoint/2010/main" val="862849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5D1D2-7A4B-A72B-0295-B7880F4AE8B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03E401-96ED-4EF4-BA5D-93FB20DE441E}"/>
              </a:ext>
            </a:extLst>
          </p:cNvPr>
          <p:cNvSpPr txBox="1"/>
          <p:nvPr/>
        </p:nvSpPr>
        <p:spPr>
          <a:xfrm>
            <a:off x="2882537" y="278674"/>
            <a:ext cx="4435638" cy="584775"/>
          </a:xfrm>
          <a:prstGeom prst="rect">
            <a:avLst/>
          </a:prstGeom>
          <a:noFill/>
        </p:spPr>
        <p:txBody>
          <a:bodyPr wrap="none" rtlCol="0">
            <a:spAutoFit/>
          </a:bodyPr>
          <a:lstStyle/>
          <a:p>
            <a:r>
              <a:rPr lang="en-US" sz="3200" dirty="0"/>
              <a:t>Mitochondria Quadrant 3</a:t>
            </a:r>
          </a:p>
        </p:txBody>
      </p:sp>
      <p:sp>
        <p:nvSpPr>
          <p:cNvPr id="3" name="TextBox 2">
            <a:extLst>
              <a:ext uri="{FF2B5EF4-FFF2-40B4-BE49-F238E27FC236}">
                <a16:creationId xmlns:a16="http://schemas.microsoft.com/office/drawing/2014/main" id="{C3301AE4-A399-C747-298C-E148941048C6}"/>
              </a:ext>
            </a:extLst>
          </p:cNvPr>
          <p:cNvSpPr txBox="1"/>
          <p:nvPr/>
        </p:nvSpPr>
        <p:spPr>
          <a:xfrm>
            <a:off x="1464396" y="952675"/>
            <a:ext cx="1762021" cy="646331"/>
          </a:xfrm>
          <a:prstGeom prst="rect">
            <a:avLst/>
          </a:prstGeom>
          <a:noFill/>
        </p:spPr>
        <p:txBody>
          <a:bodyPr wrap="none" rtlCol="0">
            <a:spAutoFit/>
          </a:bodyPr>
          <a:lstStyle/>
          <a:p>
            <a:r>
              <a:rPr lang="en-US" sz="3600" dirty="0"/>
              <a:t>The One</a:t>
            </a:r>
          </a:p>
        </p:txBody>
      </p:sp>
      <p:sp>
        <p:nvSpPr>
          <p:cNvPr id="4" name="TextBox 3">
            <a:extLst>
              <a:ext uri="{FF2B5EF4-FFF2-40B4-BE49-F238E27FC236}">
                <a16:creationId xmlns:a16="http://schemas.microsoft.com/office/drawing/2014/main" id="{A66A01BB-D1F3-23FC-37DC-279AB9B4EB01}"/>
              </a:ext>
            </a:extLst>
          </p:cNvPr>
          <p:cNvSpPr txBox="1"/>
          <p:nvPr/>
        </p:nvSpPr>
        <p:spPr>
          <a:xfrm>
            <a:off x="222462" y="1495491"/>
            <a:ext cx="4943213" cy="646331"/>
          </a:xfrm>
          <a:prstGeom prst="rect">
            <a:avLst/>
          </a:prstGeom>
          <a:noFill/>
        </p:spPr>
        <p:txBody>
          <a:bodyPr wrap="none" rtlCol="0">
            <a:spAutoFit/>
          </a:bodyPr>
          <a:lstStyle/>
          <a:p>
            <a:r>
              <a:rPr lang="en-US" sz="3600" dirty="0"/>
              <a:t>NAD+ Platinum Longevity</a:t>
            </a:r>
          </a:p>
        </p:txBody>
      </p:sp>
      <p:sp>
        <p:nvSpPr>
          <p:cNvPr id="5" name="TextBox 4">
            <a:extLst>
              <a:ext uri="{FF2B5EF4-FFF2-40B4-BE49-F238E27FC236}">
                <a16:creationId xmlns:a16="http://schemas.microsoft.com/office/drawing/2014/main" id="{D79C6166-6C5A-EEB8-A5D8-44EA0AB5592B}"/>
              </a:ext>
            </a:extLst>
          </p:cNvPr>
          <p:cNvSpPr txBox="1"/>
          <p:nvPr/>
        </p:nvSpPr>
        <p:spPr>
          <a:xfrm>
            <a:off x="412345" y="2205885"/>
            <a:ext cx="4281941" cy="646331"/>
          </a:xfrm>
          <a:prstGeom prst="rect">
            <a:avLst/>
          </a:prstGeom>
          <a:noFill/>
        </p:spPr>
        <p:txBody>
          <a:bodyPr wrap="none" rtlCol="0">
            <a:spAutoFit/>
          </a:bodyPr>
          <a:lstStyle/>
          <a:p>
            <a:r>
              <a:rPr lang="en-US" sz="3600" dirty="0"/>
              <a:t>CoQ10 Nanoemulsion</a:t>
            </a:r>
          </a:p>
        </p:txBody>
      </p:sp>
      <p:sp>
        <p:nvSpPr>
          <p:cNvPr id="6" name="TextBox 5">
            <a:extLst>
              <a:ext uri="{FF2B5EF4-FFF2-40B4-BE49-F238E27FC236}">
                <a16:creationId xmlns:a16="http://schemas.microsoft.com/office/drawing/2014/main" id="{CB26F2BC-D943-EDF9-1F64-02589227FF2C}"/>
              </a:ext>
            </a:extLst>
          </p:cNvPr>
          <p:cNvSpPr txBox="1"/>
          <p:nvPr/>
        </p:nvSpPr>
        <p:spPr>
          <a:xfrm>
            <a:off x="109566" y="2986054"/>
            <a:ext cx="5545942" cy="646331"/>
          </a:xfrm>
          <a:prstGeom prst="rect">
            <a:avLst/>
          </a:prstGeom>
          <a:noFill/>
        </p:spPr>
        <p:txBody>
          <a:bodyPr wrap="none" rtlCol="0">
            <a:spAutoFit/>
          </a:bodyPr>
          <a:lstStyle/>
          <a:p>
            <a:r>
              <a:rPr lang="en-US" sz="3600" dirty="0"/>
              <a:t>H2 Elite Molecular Hydrogen</a:t>
            </a:r>
          </a:p>
        </p:txBody>
      </p:sp>
      <p:sp>
        <p:nvSpPr>
          <p:cNvPr id="7" name="TextBox 6">
            <a:extLst>
              <a:ext uri="{FF2B5EF4-FFF2-40B4-BE49-F238E27FC236}">
                <a16:creationId xmlns:a16="http://schemas.microsoft.com/office/drawing/2014/main" id="{951BC706-0A52-80BD-8288-DD00037A03C2}"/>
              </a:ext>
            </a:extLst>
          </p:cNvPr>
          <p:cNvSpPr txBox="1"/>
          <p:nvPr/>
        </p:nvSpPr>
        <p:spPr>
          <a:xfrm>
            <a:off x="964920" y="3696448"/>
            <a:ext cx="2901948" cy="646331"/>
          </a:xfrm>
          <a:prstGeom prst="rect">
            <a:avLst/>
          </a:prstGeom>
          <a:noFill/>
        </p:spPr>
        <p:txBody>
          <a:bodyPr wrap="none" rtlCol="0">
            <a:spAutoFit/>
          </a:bodyPr>
          <a:lstStyle/>
          <a:p>
            <a:r>
              <a:rPr lang="en-US" sz="3600" dirty="0"/>
              <a:t>Longevity Elite</a:t>
            </a:r>
          </a:p>
        </p:txBody>
      </p:sp>
      <p:sp>
        <p:nvSpPr>
          <p:cNvPr id="8" name="TextBox 7">
            <a:extLst>
              <a:ext uri="{FF2B5EF4-FFF2-40B4-BE49-F238E27FC236}">
                <a16:creationId xmlns:a16="http://schemas.microsoft.com/office/drawing/2014/main" id="{C0EDFC94-560F-1D4F-82EB-2CCEA9E36157}"/>
              </a:ext>
            </a:extLst>
          </p:cNvPr>
          <p:cNvSpPr txBox="1"/>
          <p:nvPr/>
        </p:nvSpPr>
        <p:spPr>
          <a:xfrm>
            <a:off x="412345" y="4476617"/>
            <a:ext cx="3842270" cy="646331"/>
          </a:xfrm>
          <a:prstGeom prst="rect">
            <a:avLst/>
          </a:prstGeom>
          <a:noFill/>
        </p:spPr>
        <p:txBody>
          <a:bodyPr wrap="none" rtlCol="0">
            <a:spAutoFit/>
          </a:bodyPr>
          <a:lstStyle/>
          <a:p>
            <a:r>
              <a:rPr lang="en-US" sz="3600" dirty="0"/>
              <a:t>Methyl B - Complex</a:t>
            </a:r>
          </a:p>
        </p:txBody>
      </p:sp>
      <p:sp>
        <p:nvSpPr>
          <p:cNvPr id="9" name="TextBox 8">
            <a:extLst>
              <a:ext uri="{FF2B5EF4-FFF2-40B4-BE49-F238E27FC236}">
                <a16:creationId xmlns:a16="http://schemas.microsoft.com/office/drawing/2014/main" id="{B0D8108F-AAAD-8E16-BBFC-CB693039DDB5}"/>
              </a:ext>
            </a:extLst>
          </p:cNvPr>
          <p:cNvSpPr txBox="1"/>
          <p:nvPr/>
        </p:nvSpPr>
        <p:spPr>
          <a:xfrm>
            <a:off x="1175397" y="5230193"/>
            <a:ext cx="1685846" cy="646331"/>
          </a:xfrm>
          <a:prstGeom prst="rect">
            <a:avLst/>
          </a:prstGeom>
          <a:noFill/>
        </p:spPr>
        <p:txBody>
          <a:bodyPr wrap="none" rtlCol="0">
            <a:spAutoFit/>
          </a:bodyPr>
          <a:lstStyle/>
          <a:p>
            <a:r>
              <a:rPr lang="en-US" sz="3600" dirty="0"/>
              <a:t>ATP 360</a:t>
            </a:r>
          </a:p>
        </p:txBody>
      </p:sp>
      <p:sp>
        <p:nvSpPr>
          <p:cNvPr id="10" name="TextBox 9">
            <a:extLst>
              <a:ext uri="{FF2B5EF4-FFF2-40B4-BE49-F238E27FC236}">
                <a16:creationId xmlns:a16="http://schemas.microsoft.com/office/drawing/2014/main" id="{0AABF8F6-7530-5096-0958-26E64BA444B1}"/>
              </a:ext>
            </a:extLst>
          </p:cNvPr>
          <p:cNvSpPr txBox="1"/>
          <p:nvPr/>
        </p:nvSpPr>
        <p:spPr>
          <a:xfrm>
            <a:off x="1110129" y="6123107"/>
            <a:ext cx="1772408" cy="646331"/>
          </a:xfrm>
          <a:prstGeom prst="rect">
            <a:avLst/>
          </a:prstGeom>
          <a:noFill/>
        </p:spPr>
        <p:txBody>
          <a:bodyPr wrap="none" rtlCol="0">
            <a:spAutoFit/>
          </a:bodyPr>
          <a:lstStyle/>
          <a:p>
            <a:r>
              <a:rPr lang="en-US" sz="3600" dirty="0"/>
              <a:t>ATP Fuel</a:t>
            </a:r>
          </a:p>
        </p:txBody>
      </p:sp>
      <p:sp>
        <p:nvSpPr>
          <p:cNvPr id="11" name="TextBox 10">
            <a:extLst>
              <a:ext uri="{FF2B5EF4-FFF2-40B4-BE49-F238E27FC236}">
                <a16:creationId xmlns:a16="http://schemas.microsoft.com/office/drawing/2014/main" id="{89A7C44D-B5D4-FDCF-BA57-75A6FA2BB2AA}"/>
              </a:ext>
            </a:extLst>
          </p:cNvPr>
          <p:cNvSpPr txBox="1"/>
          <p:nvPr/>
        </p:nvSpPr>
        <p:spPr>
          <a:xfrm>
            <a:off x="5355772" y="1012321"/>
            <a:ext cx="6344109" cy="646331"/>
          </a:xfrm>
          <a:prstGeom prst="rect">
            <a:avLst/>
          </a:prstGeom>
          <a:noFill/>
        </p:spPr>
        <p:txBody>
          <a:bodyPr wrap="none" rtlCol="0">
            <a:spAutoFit/>
          </a:bodyPr>
          <a:lstStyle/>
          <a:p>
            <a:r>
              <a:rPr lang="en-US" sz="3600" dirty="0"/>
              <a:t>Tri-Fortify Liposomal Glutathione</a:t>
            </a:r>
          </a:p>
        </p:txBody>
      </p:sp>
      <p:sp>
        <p:nvSpPr>
          <p:cNvPr id="12" name="TextBox 11">
            <a:extLst>
              <a:ext uri="{FF2B5EF4-FFF2-40B4-BE49-F238E27FC236}">
                <a16:creationId xmlns:a16="http://schemas.microsoft.com/office/drawing/2014/main" id="{0C4CEF8C-2883-6E5C-EBE3-91AFABDFC195}"/>
              </a:ext>
            </a:extLst>
          </p:cNvPr>
          <p:cNvSpPr txBox="1"/>
          <p:nvPr/>
        </p:nvSpPr>
        <p:spPr>
          <a:xfrm>
            <a:off x="6435635" y="1807524"/>
            <a:ext cx="1519134" cy="646331"/>
          </a:xfrm>
          <a:prstGeom prst="rect">
            <a:avLst/>
          </a:prstGeom>
          <a:noFill/>
        </p:spPr>
        <p:txBody>
          <a:bodyPr wrap="none" rtlCol="0">
            <a:spAutoFit/>
          </a:bodyPr>
          <a:lstStyle/>
          <a:p>
            <a:r>
              <a:rPr lang="en-US" sz="3600" dirty="0"/>
              <a:t>BC-ATP</a:t>
            </a:r>
          </a:p>
        </p:txBody>
      </p:sp>
      <p:sp>
        <p:nvSpPr>
          <p:cNvPr id="13" name="TextBox 12">
            <a:extLst>
              <a:ext uri="{FF2B5EF4-FFF2-40B4-BE49-F238E27FC236}">
                <a16:creationId xmlns:a16="http://schemas.microsoft.com/office/drawing/2014/main" id="{65CD7D3F-C31D-9253-E704-378CFB396E33}"/>
              </a:ext>
            </a:extLst>
          </p:cNvPr>
          <p:cNvSpPr txBox="1"/>
          <p:nvPr/>
        </p:nvSpPr>
        <p:spPr>
          <a:xfrm>
            <a:off x="6096000" y="2529050"/>
            <a:ext cx="3016082" cy="646331"/>
          </a:xfrm>
          <a:prstGeom prst="rect">
            <a:avLst/>
          </a:prstGeom>
          <a:noFill/>
        </p:spPr>
        <p:txBody>
          <a:bodyPr wrap="none" rtlCol="0">
            <a:spAutoFit/>
          </a:bodyPr>
          <a:lstStyle/>
          <a:p>
            <a:r>
              <a:rPr lang="en-US" sz="3600" dirty="0"/>
              <a:t>ERGO-Thione +</a:t>
            </a:r>
          </a:p>
        </p:txBody>
      </p:sp>
      <p:sp>
        <p:nvSpPr>
          <p:cNvPr id="14" name="TextBox 13">
            <a:extLst>
              <a:ext uri="{FF2B5EF4-FFF2-40B4-BE49-F238E27FC236}">
                <a16:creationId xmlns:a16="http://schemas.microsoft.com/office/drawing/2014/main" id="{4D0F24F9-F056-8CAC-FB8F-FC6F8C7F7EB9}"/>
              </a:ext>
            </a:extLst>
          </p:cNvPr>
          <p:cNvSpPr txBox="1"/>
          <p:nvPr/>
        </p:nvSpPr>
        <p:spPr>
          <a:xfrm>
            <a:off x="5860868" y="3248399"/>
            <a:ext cx="4570162" cy="646331"/>
          </a:xfrm>
          <a:prstGeom prst="rect">
            <a:avLst/>
          </a:prstGeom>
          <a:noFill/>
        </p:spPr>
        <p:txBody>
          <a:bodyPr wrap="none" rtlCol="0">
            <a:spAutoFit/>
          </a:bodyPr>
          <a:lstStyle/>
          <a:p>
            <a:r>
              <a:rPr lang="en-US" sz="3600" dirty="0"/>
              <a:t>IntraMIN and IntraMAX</a:t>
            </a:r>
          </a:p>
        </p:txBody>
      </p:sp>
      <p:sp>
        <p:nvSpPr>
          <p:cNvPr id="15" name="TextBox 14">
            <a:extLst>
              <a:ext uri="{FF2B5EF4-FFF2-40B4-BE49-F238E27FC236}">
                <a16:creationId xmlns:a16="http://schemas.microsoft.com/office/drawing/2014/main" id="{A147015A-BA76-E859-4812-132E7797487D}"/>
              </a:ext>
            </a:extLst>
          </p:cNvPr>
          <p:cNvSpPr txBox="1"/>
          <p:nvPr/>
        </p:nvSpPr>
        <p:spPr>
          <a:xfrm>
            <a:off x="6349800" y="4019613"/>
            <a:ext cx="2122697" cy="646331"/>
          </a:xfrm>
          <a:prstGeom prst="rect">
            <a:avLst/>
          </a:prstGeom>
          <a:noFill/>
        </p:spPr>
        <p:txBody>
          <a:bodyPr wrap="none" rtlCol="0">
            <a:spAutoFit/>
          </a:bodyPr>
          <a:lstStyle/>
          <a:p>
            <a:r>
              <a:rPr lang="en-US" sz="3600" dirty="0"/>
              <a:t>Lactic Plus</a:t>
            </a:r>
          </a:p>
        </p:txBody>
      </p:sp>
      <p:sp>
        <p:nvSpPr>
          <p:cNvPr id="16" name="TextBox 15">
            <a:extLst>
              <a:ext uri="{FF2B5EF4-FFF2-40B4-BE49-F238E27FC236}">
                <a16:creationId xmlns:a16="http://schemas.microsoft.com/office/drawing/2014/main" id="{2FDACA68-EB56-035C-110C-4DEDC0596EE6}"/>
              </a:ext>
            </a:extLst>
          </p:cNvPr>
          <p:cNvSpPr txBox="1"/>
          <p:nvPr/>
        </p:nvSpPr>
        <p:spPr>
          <a:xfrm>
            <a:off x="6227880" y="4765128"/>
            <a:ext cx="2144498" cy="646331"/>
          </a:xfrm>
          <a:prstGeom prst="rect">
            <a:avLst/>
          </a:prstGeom>
          <a:noFill/>
        </p:spPr>
        <p:txBody>
          <a:bodyPr wrap="none" rtlCol="0">
            <a:spAutoFit/>
          </a:bodyPr>
          <a:lstStyle/>
          <a:p>
            <a:r>
              <a:rPr lang="en-US" sz="3600" dirty="0"/>
              <a:t>H2 Absorb</a:t>
            </a:r>
          </a:p>
        </p:txBody>
      </p:sp>
    </p:spTree>
    <p:extLst>
      <p:ext uri="{BB962C8B-B14F-4D97-AF65-F5344CB8AC3E}">
        <p14:creationId xmlns:p14="http://schemas.microsoft.com/office/powerpoint/2010/main" val="1609408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F3BBF-8EE6-9057-21D5-41DF2DF5B2C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9C6A488-2427-1858-5241-35B81A0D4A40}"/>
              </a:ext>
            </a:extLst>
          </p:cNvPr>
          <p:cNvSpPr txBox="1"/>
          <p:nvPr/>
        </p:nvSpPr>
        <p:spPr>
          <a:xfrm>
            <a:off x="2882537" y="278674"/>
            <a:ext cx="4435638" cy="584775"/>
          </a:xfrm>
          <a:prstGeom prst="rect">
            <a:avLst/>
          </a:prstGeom>
          <a:noFill/>
        </p:spPr>
        <p:txBody>
          <a:bodyPr wrap="none" rtlCol="0">
            <a:spAutoFit/>
          </a:bodyPr>
          <a:lstStyle/>
          <a:p>
            <a:r>
              <a:rPr lang="en-US" sz="3200" dirty="0"/>
              <a:t>Mitochondria Quadrant 4</a:t>
            </a:r>
          </a:p>
        </p:txBody>
      </p:sp>
      <p:sp>
        <p:nvSpPr>
          <p:cNvPr id="3" name="TextBox 2">
            <a:extLst>
              <a:ext uri="{FF2B5EF4-FFF2-40B4-BE49-F238E27FC236}">
                <a16:creationId xmlns:a16="http://schemas.microsoft.com/office/drawing/2014/main" id="{EF949501-F208-6AEF-2BD9-39D2C809D20E}"/>
              </a:ext>
            </a:extLst>
          </p:cNvPr>
          <p:cNvSpPr txBox="1"/>
          <p:nvPr/>
        </p:nvSpPr>
        <p:spPr>
          <a:xfrm>
            <a:off x="1464396" y="952675"/>
            <a:ext cx="1762021" cy="646331"/>
          </a:xfrm>
          <a:prstGeom prst="rect">
            <a:avLst/>
          </a:prstGeom>
          <a:noFill/>
        </p:spPr>
        <p:txBody>
          <a:bodyPr wrap="none" rtlCol="0">
            <a:spAutoFit/>
          </a:bodyPr>
          <a:lstStyle/>
          <a:p>
            <a:r>
              <a:rPr lang="en-US" sz="3600" dirty="0"/>
              <a:t>The One</a:t>
            </a:r>
          </a:p>
        </p:txBody>
      </p:sp>
      <p:sp>
        <p:nvSpPr>
          <p:cNvPr id="4" name="TextBox 3">
            <a:extLst>
              <a:ext uri="{FF2B5EF4-FFF2-40B4-BE49-F238E27FC236}">
                <a16:creationId xmlns:a16="http://schemas.microsoft.com/office/drawing/2014/main" id="{66A3FB29-82B6-9AD8-20A0-5F60F93D6C17}"/>
              </a:ext>
            </a:extLst>
          </p:cNvPr>
          <p:cNvSpPr txBox="1"/>
          <p:nvPr/>
        </p:nvSpPr>
        <p:spPr>
          <a:xfrm>
            <a:off x="222462" y="1495491"/>
            <a:ext cx="4943213" cy="646331"/>
          </a:xfrm>
          <a:prstGeom prst="rect">
            <a:avLst/>
          </a:prstGeom>
          <a:noFill/>
        </p:spPr>
        <p:txBody>
          <a:bodyPr wrap="none" rtlCol="0">
            <a:spAutoFit/>
          </a:bodyPr>
          <a:lstStyle/>
          <a:p>
            <a:r>
              <a:rPr lang="en-US" sz="3600" dirty="0"/>
              <a:t>NAD+ Platinum Longevity</a:t>
            </a:r>
          </a:p>
        </p:txBody>
      </p:sp>
      <p:sp>
        <p:nvSpPr>
          <p:cNvPr id="5" name="TextBox 4">
            <a:extLst>
              <a:ext uri="{FF2B5EF4-FFF2-40B4-BE49-F238E27FC236}">
                <a16:creationId xmlns:a16="http://schemas.microsoft.com/office/drawing/2014/main" id="{78271B40-AD01-F673-DB83-159BE7653909}"/>
              </a:ext>
            </a:extLst>
          </p:cNvPr>
          <p:cNvSpPr txBox="1"/>
          <p:nvPr/>
        </p:nvSpPr>
        <p:spPr>
          <a:xfrm>
            <a:off x="412345" y="2205885"/>
            <a:ext cx="4281941" cy="646331"/>
          </a:xfrm>
          <a:prstGeom prst="rect">
            <a:avLst/>
          </a:prstGeom>
          <a:noFill/>
        </p:spPr>
        <p:txBody>
          <a:bodyPr wrap="none" rtlCol="0">
            <a:spAutoFit/>
          </a:bodyPr>
          <a:lstStyle/>
          <a:p>
            <a:r>
              <a:rPr lang="en-US" sz="3600" dirty="0"/>
              <a:t>CoQ10 Nanoemulsion</a:t>
            </a:r>
          </a:p>
        </p:txBody>
      </p:sp>
      <p:sp>
        <p:nvSpPr>
          <p:cNvPr id="6" name="TextBox 5">
            <a:extLst>
              <a:ext uri="{FF2B5EF4-FFF2-40B4-BE49-F238E27FC236}">
                <a16:creationId xmlns:a16="http://schemas.microsoft.com/office/drawing/2014/main" id="{DD322479-0D88-DA6F-C0FC-094CE3661E8D}"/>
              </a:ext>
            </a:extLst>
          </p:cNvPr>
          <p:cNvSpPr txBox="1"/>
          <p:nvPr/>
        </p:nvSpPr>
        <p:spPr>
          <a:xfrm>
            <a:off x="109566" y="2986054"/>
            <a:ext cx="5545942" cy="646331"/>
          </a:xfrm>
          <a:prstGeom prst="rect">
            <a:avLst/>
          </a:prstGeom>
          <a:noFill/>
        </p:spPr>
        <p:txBody>
          <a:bodyPr wrap="none" rtlCol="0">
            <a:spAutoFit/>
          </a:bodyPr>
          <a:lstStyle/>
          <a:p>
            <a:r>
              <a:rPr lang="en-US" sz="3600" dirty="0"/>
              <a:t>H2 Elite Molecular Hydrogen</a:t>
            </a:r>
          </a:p>
        </p:txBody>
      </p:sp>
      <p:sp>
        <p:nvSpPr>
          <p:cNvPr id="7" name="TextBox 6">
            <a:extLst>
              <a:ext uri="{FF2B5EF4-FFF2-40B4-BE49-F238E27FC236}">
                <a16:creationId xmlns:a16="http://schemas.microsoft.com/office/drawing/2014/main" id="{85A219A6-6995-8444-5CBB-2B81B6BE5DCE}"/>
              </a:ext>
            </a:extLst>
          </p:cNvPr>
          <p:cNvSpPr txBox="1"/>
          <p:nvPr/>
        </p:nvSpPr>
        <p:spPr>
          <a:xfrm>
            <a:off x="964920" y="3696448"/>
            <a:ext cx="2901948" cy="646331"/>
          </a:xfrm>
          <a:prstGeom prst="rect">
            <a:avLst/>
          </a:prstGeom>
          <a:noFill/>
        </p:spPr>
        <p:txBody>
          <a:bodyPr wrap="none" rtlCol="0">
            <a:spAutoFit/>
          </a:bodyPr>
          <a:lstStyle/>
          <a:p>
            <a:r>
              <a:rPr lang="en-US" sz="3600" dirty="0"/>
              <a:t>Longevity Elite</a:t>
            </a:r>
          </a:p>
        </p:txBody>
      </p:sp>
      <p:sp>
        <p:nvSpPr>
          <p:cNvPr id="8" name="TextBox 7">
            <a:extLst>
              <a:ext uri="{FF2B5EF4-FFF2-40B4-BE49-F238E27FC236}">
                <a16:creationId xmlns:a16="http://schemas.microsoft.com/office/drawing/2014/main" id="{62D0FE17-D63A-CD6C-EDC0-9F4ECA07D316}"/>
              </a:ext>
            </a:extLst>
          </p:cNvPr>
          <p:cNvSpPr txBox="1"/>
          <p:nvPr/>
        </p:nvSpPr>
        <p:spPr>
          <a:xfrm>
            <a:off x="412345" y="4476617"/>
            <a:ext cx="3842270" cy="646331"/>
          </a:xfrm>
          <a:prstGeom prst="rect">
            <a:avLst/>
          </a:prstGeom>
          <a:noFill/>
        </p:spPr>
        <p:txBody>
          <a:bodyPr wrap="none" rtlCol="0">
            <a:spAutoFit/>
          </a:bodyPr>
          <a:lstStyle/>
          <a:p>
            <a:r>
              <a:rPr lang="en-US" sz="3600" dirty="0"/>
              <a:t>Methyl B - Complex</a:t>
            </a:r>
          </a:p>
        </p:txBody>
      </p:sp>
      <p:sp>
        <p:nvSpPr>
          <p:cNvPr id="9" name="TextBox 8">
            <a:extLst>
              <a:ext uri="{FF2B5EF4-FFF2-40B4-BE49-F238E27FC236}">
                <a16:creationId xmlns:a16="http://schemas.microsoft.com/office/drawing/2014/main" id="{4D87039C-D05E-F034-F8EE-427801B4DF7B}"/>
              </a:ext>
            </a:extLst>
          </p:cNvPr>
          <p:cNvSpPr txBox="1"/>
          <p:nvPr/>
        </p:nvSpPr>
        <p:spPr>
          <a:xfrm>
            <a:off x="1175397" y="5230193"/>
            <a:ext cx="1685846" cy="646331"/>
          </a:xfrm>
          <a:prstGeom prst="rect">
            <a:avLst/>
          </a:prstGeom>
          <a:noFill/>
        </p:spPr>
        <p:txBody>
          <a:bodyPr wrap="none" rtlCol="0">
            <a:spAutoFit/>
          </a:bodyPr>
          <a:lstStyle/>
          <a:p>
            <a:r>
              <a:rPr lang="en-US" sz="3600" dirty="0"/>
              <a:t>ATP 360</a:t>
            </a:r>
          </a:p>
        </p:txBody>
      </p:sp>
      <p:sp>
        <p:nvSpPr>
          <p:cNvPr id="10" name="TextBox 9">
            <a:extLst>
              <a:ext uri="{FF2B5EF4-FFF2-40B4-BE49-F238E27FC236}">
                <a16:creationId xmlns:a16="http://schemas.microsoft.com/office/drawing/2014/main" id="{7E74ED63-42F8-4D44-661F-9A2336B79F9A}"/>
              </a:ext>
            </a:extLst>
          </p:cNvPr>
          <p:cNvSpPr txBox="1"/>
          <p:nvPr/>
        </p:nvSpPr>
        <p:spPr>
          <a:xfrm>
            <a:off x="1110129" y="6123107"/>
            <a:ext cx="1772408" cy="646331"/>
          </a:xfrm>
          <a:prstGeom prst="rect">
            <a:avLst/>
          </a:prstGeom>
          <a:noFill/>
        </p:spPr>
        <p:txBody>
          <a:bodyPr wrap="none" rtlCol="0">
            <a:spAutoFit/>
          </a:bodyPr>
          <a:lstStyle/>
          <a:p>
            <a:r>
              <a:rPr lang="en-US" sz="3600" dirty="0"/>
              <a:t>ATP Fuel</a:t>
            </a:r>
          </a:p>
        </p:txBody>
      </p:sp>
      <p:sp>
        <p:nvSpPr>
          <p:cNvPr id="11" name="TextBox 10">
            <a:extLst>
              <a:ext uri="{FF2B5EF4-FFF2-40B4-BE49-F238E27FC236}">
                <a16:creationId xmlns:a16="http://schemas.microsoft.com/office/drawing/2014/main" id="{456CCDD7-1593-B48B-E2FC-12DA4A19EF84}"/>
              </a:ext>
            </a:extLst>
          </p:cNvPr>
          <p:cNvSpPr txBox="1"/>
          <p:nvPr/>
        </p:nvSpPr>
        <p:spPr>
          <a:xfrm>
            <a:off x="5355772" y="1012321"/>
            <a:ext cx="6344109" cy="646331"/>
          </a:xfrm>
          <a:prstGeom prst="rect">
            <a:avLst/>
          </a:prstGeom>
          <a:noFill/>
        </p:spPr>
        <p:txBody>
          <a:bodyPr wrap="none" rtlCol="0">
            <a:spAutoFit/>
          </a:bodyPr>
          <a:lstStyle/>
          <a:p>
            <a:r>
              <a:rPr lang="en-US" sz="3600" dirty="0"/>
              <a:t>Tri-Fortify Liposomal Glutathione</a:t>
            </a:r>
          </a:p>
        </p:txBody>
      </p:sp>
      <p:sp>
        <p:nvSpPr>
          <p:cNvPr id="12" name="TextBox 11">
            <a:extLst>
              <a:ext uri="{FF2B5EF4-FFF2-40B4-BE49-F238E27FC236}">
                <a16:creationId xmlns:a16="http://schemas.microsoft.com/office/drawing/2014/main" id="{5115F5DA-9A90-8D29-B0ED-F1F647DF7B26}"/>
              </a:ext>
            </a:extLst>
          </p:cNvPr>
          <p:cNvSpPr txBox="1"/>
          <p:nvPr/>
        </p:nvSpPr>
        <p:spPr>
          <a:xfrm>
            <a:off x="6435635" y="1807524"/>
            <a:ext cx="1519134" cy="646331"/>
          </a:xfrm>
          <a:prstGeom prst="rect">
            <a:avLst/>
          </a:prstGeom>
          <a:noFill/>
        </p:spPr>
        <p:txBody>
          <a:bodyPr wrap="none" rtlCol="0">
            <a:spAutoFit/>
          </a:bodyPr>
          <a:lstStyle/>
          <a:p>
            <a:r>
              <a:rPr lang="en-US" sz="3600" dirty="0"/>
              <a:t>BC-ATP</a:t>
            </a:r>
          </a:p>
        </p:txBody>
      </p:sp>
      <p:sp>
        <p:nvSpPr>
          <p:cNvPr id="13" name="TextBox 12">
            <a:extLst>
              <a:ext uri="{FF2B5EF4-FFF2-40B4-BE49-F238E27FC236}">
                <a16:creationId xmlns:a16="http://schemas.microsoft.com/office/drawing/2014/main" id="{902CCCF0-F5C3-39D2-FBE6-48C4B1587DE5}"/>
              </a:ext>
            </a:extLst>
          </p:cNvPr>
          <p:cNvSpPr txBox="1"/>
          <p:nvPr/>
        </p:nvSpPr>
        <p:spPr>
          <a:xfrm>
            <a:off x="6096000" y="2529050"/>
            <a:ext cx="3016082" cy="646331"/>
          </a:xfrm>
          <a:prstGeom prst="rect">
            <a:avLst/>
          </a:prstGeom>
          <a:noFill/>
        </p:spPr>
        <p:txBody>
          <a:bodyPr wrap="none" rtlCol="0">
            <a:spAutoFit/>
          </a:bodyPr>
          <a:lstStyle/>
          <a:p>
            <a:r>
              <a:rPr lang="en-US" sz="3600" dirty="0"/>
              <a:t>ERGO-Thione +</a:t>
            </a:r>
          </a:p>
        </p:txBody>
      </p:sp>
      <p:sp>
        <p:nvSpPr>
          <p:cNvPr id="14" name="TextBox 13">
            <a:extLst>
              <a:ext uri="{FF2B5EF4-FFF2-40B4-BE49-F238E27FC236}">
                <a16:creationId xmlns:a16="http://schemas.microsoft.com/office/drawing/2014/main" id="{0A15C0A6-C893-645B-FE51-075ADB914257}"/>
              </a:ext>
            </a:extLst>
          </p:cNvPr>
          <p:cNvSpPr txBox="1"/>
          <p:nvPr/>
        </p:nvSpPr>
        <p:spPr>
          <a:xfrm>
            <a:off x="5860868" y="3248399"/>
            <a:ext cx="4570162" cy="646331"/>
          </a:xfrm>
          <a:prstGeom prst="rect">
            <a:avLst/>
          </a:prstGeom>
          <a:noFill/>
        </p:spPr>
        <p:txBody>
          <a:bodyPr wrap="none" rtlCol="0">
            <a:spAutoFit/>
          </a:bodyPr>
          <a:lstStyle/>
          <a:p>
            <a:r>
              <a:rPr lang="en-US" sz="3600" dirty="0"/>
              <a:t>IntraMIN and IntraMAX</a:t>
            </a:r>
          </a:p>
        </p:txBody>
      </p:sp>
      <p:sp>
        <p:nvSpPr>
          <p:cNvPr id="15" name="TextBox 14">
            <a:extLst>
              <a:ext uri="{FF2B5EF4-FFF2-40B4-BE49-F238E27FC236}">
                <a16:creationId xmlns:a16="http://schemas.microsoft.com/office/drawing/2014/main" id="{A30BCB2A-5035-CBF4-2CF3-3858F2E649C9}"/>
              </a:ext>
            </a:extLst>
          </p:cNvPr>
          <p:cNvSpPr txBox="1"/>
          <p:nvPr/>
        </p:nvSpPr>
        <p:spPr>
          <a:xfrm>
            <a:off x="6349800" y="4019613"/>
            <a:ext cx="2122697" cy="646331"/>
          </a:xfrm>
          <a:prstGeom prst="rect">
            <a:avLst/>
          </a:prstGeom>
          <a:noFill/>
        </p:spPr>
        <p:txBody>
          <a:bodyPr wrap="none" rtlCol="0">
            <a:spAutoFit/>
          </a:bodyPr>
          <a:lstStyle/>
          <a:p>
            <a:r>
              <a:rPr lang="en-US" sz="3600" dirty="0"/>
              <a:t>Lactic Plus</a:t>
            </a:r>
          </a:p>
        </p:txBody>
      </p:sp>
      <p:sp>
        <p:nvSpPr>
          <p:cNvPr id="16" name="TextBox 15">
            <a:extLst>
              <a:ext uri="{FF2B5EF4-FFF2-40B4-BE49-F238E27FC236}">
                <a16:creationId xmlns:a16="http://schemas.microsoft.com/office/drawing/2014/main" id="{7B3F4BDA-D2B6-E878-AE1B-052D60B64142}"/>
              </a:ext>
            </a:extLst>
          </p:cNvPr>
          <p:cNvSpPr txBox="1"/>
          <p:nvPr/>
        </p:nvSpPr>
        <p:spPr>
          <a:xfrm>
            <a:off x="6227880" y="4765128"/>
            <a:ext cx="2144498" cy="646331"/>
          </a:xfrm>
          <a:prstGeom prst="rect">
            <a:avLst/>
          </a:prstGeom>
          <a:noFill/>
        </p:spPr>
        <p:txBody>
          <a:bodyPr wrap="none" rtlCol="0">
            <a:spAutoFit/>
          </a:bodyPr>
          <a:lstStyle/>
          <a:p>
            <a:r>
              <a:rPr lang="en-US" sz="3600" dirty="0"/>
              <a:t>H2 Absorb</a:t>
            </a:r>
          </a:p>
        </p:txBody>
      </p:sp>
    </p:spTree>
    <p:extLst>
      <p:ext uri="{BB962C8B-B14F-4D97-AF65-F5344CB8AC3E}">
        <p14:creationId xmlns:p14="http://schemas.microsoft.com/office/powerpoint/2010/main" val="1179327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E9D05-70BB-91A2-C851-CD9B8AFD22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7875CA-24F9-BCE3-875F-60564520D99A}"/>
              </a:ext>
            </a:extLst>
          </p:cNvPr>
          <p:cNvPicPr>
            <a:picLocks noChangeAspect="1"/>
          </p:cNvPicPr>
          <p:nvPr/>
        </p:nvPicPr>
        <p:blipFill>
          <a:blip r:embed="rId2"/>
          <a:srcRect l="30305" t="29460" r="31871" b="27111"/>
          <a:stretch>
            <a:fillRect/>
          </a:stretch>
        </p:blipFill>
        <p:spPr>
          <a:xfrm>
            <a:off x="1071153" y="0"/>
            <a:ext cx="9248503" cy="6238636"/>
          </a:xfrm>
          <a:prstGeom prst="rect">
            <a:avLst/>
          </a:prstGeom>
        </p:spPr>
      </p:pic>
    </p:spTree>
    <p:extLst>
      <p:ext uri="{BB962C8B-B14F-4D97-AF65-F5344CB8AC3E}">
        <p14:creationId xmlns:p14="http://schemas.microsoft.com/office/powerpoint/2010/main" val="96614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A820AF-0A18-E4B2-8731-3412ACE0B1E9}"/>
              </a:ext>
            </a:extLst>
          </p:cNvPr>
          <p:cNvPicPr>
            <a:picLocks noChangeAspect="1"/>
          </p:cNvPicPr>
          <p:nvPr/>
        </p:nvPicPr>
        <p:blipFill>
          <a:blip r:embed="rId2"/>
          <a:srcRect l="30305" t="9142" r="10311" b="21524"/>
          <a:stretch>
            <a:fillRect/>
          </a:stretch>
        </p:blipFill>
        <p:spPr>
          <a:xfrm>
            <a:off x="3796937" y="627016"/>
            <a:ext cx="6932023" cy="4754881"/>
          </a:xfrm>
          <a:prstGeom prst="rect">
            <a:avLst/>
          </a:prstGeom>
        </p:spPr>
      </p:pic>
    </p:spTree>
    <p:extLst>
      <p:ext uri="{BB962C8B-B14F-4D97-AF65-F5344CB8AC3E}">
        <p14:creationId xmlns:p14="http://schemas.microsoft.com/office/powerpoint/2010/main" val="7194410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B1DF0A-BAD0-092E-749D-BA93EB3202CC}"/>
              </a:ext>
            </a:extLst>
          </p:cNvPr>
          <p:cNvSpPr txBox="1"/>
          <p:nvPr/>
        </p:nvSpPr>
        <p:spPr>
          <a:xfrm>
            <a:off x="600891" y="671337"/>
            <a:ext cx="10511246" cy="4531497"/>
          </a:xfrm>
          <a:prstGeom prst="rect">
            <a:avLst/>
          </a:prstGeom>
          <a:noFill/>
        </p:spPr>
        <p:txBody>
          <a:bodyPr wrap="square">
            <a:spAutoFit/>
          </a:bodyPr>
          <a:lstStyle/>
          <a:p>
            <a:pPr marL="0" marR="0">
              <a:lnSpc>
                <a:spcPct val="115000"/>
              </a:lnSpc>
              <a:spcAft>
                <a:spcPts val="1000"/>
              </a:spcAft>
              <a:buNone/>
            </a:pPr>
            <a:r>
              <a:rPr lang="en-US" sz="1800" dirty="0">
                <a:effectLst/>
                <a:latin typeface="Calibri" panose="020F0502020204030204" pitchFamily="34" charset="0"/>
                <a:ea typeface="MS Mincho" panose="02020609040205080304" pitchFamily="49" charset="-128"/>
                <a:cs typeface="Times New Roman" panose="02020603050405020304" pitchFamily="18" charset="0"/>
              </a:rPr>
              <a:t>Neuro-cognitive dysfunction commonly overlaps with mitochondrial failure, vascular insufficiency, membrane damage, hormonal dysregulation, chronic inflammation, trauma load, and genetic vulnerabilities.</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In CRIS GOLD, the Neuro / Cognitive category is used to:</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 Improve attention, memory, and processing speed</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 Support neurotransmitter synthesis and balance</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 Enhance neuroplasticity and BDNF signaling</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 Improve cerebral blood flow and oxygen delivery</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 Reduce neuroinflammation</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 Improve stress resilience and emotional regulation</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 Support recovery from TBI, concussion, and neurodegeneration</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-Returning the M1 inflammatory macrophage phenotype back to the anti-inflammatory M2 phenotype</a:t>
            </a:r>
            <a:br>
              <a:rPr lang="en-US" sz="1800" dirty="0">
                <a:effectLst/>
                <a:latin typeface="Calibri" panose="020F0502020204030204" pitchFamily="34" charset="0"/>
                <a:ea typeface="MS Mincho" panose="02020609040205080304" pitchFamily="49" charset="-128"/>
                <a:cs typeface="Times New Roman" panose="02020603050405020304" pitchFamily="18" charset="0"/>
              </a:rPr>
            </a:br>
            <a:r>
              <a:rPr lang="en-US" sz="1800" dirty="0">
                <a:effectLst/>
                <a:latin typeface="Calibri" panose="020F0502020204030204" pitchFamily="34" charset="0"/>
                <a:ea typeface="MS Mincho" panose="02020609040205080304" pitchFamily="49" charset="-128"/>
                <a:cs typeface="Times New Roman" panose="02020603050405020304" pitchFamily="18" charset="0"/>
              </a:rPr>
              <a:t>protocols often integrate nutritional neurotrophic, mitochondrial cofactors, membrane lipids, vascular support, anti-inflammatory compounds, peptides, and neuromodulation adjuncts (e.g., neuroVIZR where appropriate).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4" name="TextBox 3">
            <a:extLst>
              <a:ext uri="{FF2B5EF4-FFF2-40B4-BE49-F238E27FC236}">
                <a16:creationId xmlns:a16="http://schemas.microsoft.com/office/drawing/2014/main" id="{3EA862F5-1477-37CA-1886-AE922CB5E009}"/>
              </a:ext>
            </a:extLst>
          </p:cNvPr>
          <p:cNvSpPr txBox="1"/>
          <p:nvPr/>
        </p:nvSpPr>
        <p:spPr>
          <a:xfrm>
            <a:off x="3997234" y="86562"/>
            <a:ext cx="2730619" cy="584775"/>
          </a:xfrm>
          <a:prstGeom prst="rect">
            <a:avLst/>
          </a:prstGeom>
          <a:noFill/>
        </p:spPr>
        <p:txBody>
          <a:bodyPr wrap="none" rtlCol="0">
            <a:spAutoFit/>
          </a:bodyPr>
          <a:lstStyle/>
          <a:p>
            <a:r>
              <a:rPr lang="en-US" sz="3200" dirty="0"/>
              <a:t>Neurocognitive</a:t>
            </a:r>
          </a:p>
        </p:txBody>
      </p:sp>
    </p:spTree>
    <p:extLst>
      <p:ext uri="{BB962C8B-B14F-4D97-AF65-F5344CB8AC3E}">
        <p14:creationId xmlns:p14="http://schemas.microsoft.com/office/powerpoint/2010/main" val="2085111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EEA1B9-5487-0C17-E7A2-010EE72E702B}"/>
              </a:ext>
            </a:extLst>
          </p:cNvPr>
          <p:cNvSpPr txBox="1"/>
          <p:nvPr/>
        </p:nvSpPr>
        <p:spPr>
          <a:xfrm>
            <a:off x="2569029" y="513806"/>
            <a:ext cx="4805546" cy="584775"/>
          </a:xfrm>
          <a:prstGeom prst="rect">
            <a:avLst/>
          </a:prstGeom>
          <a:noFill/>
        </p:spPr>
        <p:txBody>
          <a:bodyPr wrap="none" rtlCol="0">
            <a:spAutoFit/>
          </a:bodyPr>
          <a:lstStyle/>
          <a:p>
            <a:r>
              <a:rPr lang="en-US" sz="3200" dirty="0"/>
              <a:t>Neurocognitive Quadrant 1 </a:t>
            </a:r>
          </a:p>
        </p:txBody>
      </p:sp>
      <p:sp>
        <p:nvSpPr>
          <p:cNvPr id="3" name="TextBox 2">
            <a:extLst>
              <a:ext uri="{FF2B5EF4-FFF2-40B4-BE49-F238E27FC236}">
                <a16:creationId xmlns:a16="http://schemas.microsoft.com/office/drawing/2014/main" id="{B35F49C4-6B67-CB83-8BA4-0723436E12FE}"/>
              </a:ext>
            </a:extLst>
          </p:cNvPr>
          <p:cNvSpPr txBox="1"/>
          <p:nvPr/>
        </p:nvSpPr>
        <p:spPr>
          <a:xfrm>
            <a:off x="1045028" y="1254035"/>
            <a:ext cx="1899879" cy="523220"/>
          </a:xfrm>
          <a:prstGeom prst="rect">
            <a:avLst/>
          </a:prstGeom>
          <a:noFill/>
        </p:spPr>
        <p:txBody>
          <a:bodyPr wrap="none" rtlCol="0">
            <a:spAutoFit/>
          </a:bodyPr>
          <a:lstStyle/>
          <a:p>
            <a:r>
              <a:rPr lang="en-US" sz="2800" dirty="0"/>
              <a:t>M2 support</a:t>
            </a:r>
          </a:p>
        </p:txBody>
      </p:sp>
      <p:sp>
        <p:nvSpPr>
          <p:cNvPr id="4" name="TextBox 3">
            <a:extLst>
              <a:ext uri="{FF2B5EF4-FFF2-40B4-BE49-F238E27FC236}">
                <a16:creationId xmlns:a16="http://schemas.microsoft.com/office/drawing/2014/main" id="{602B4540-01F7-9290-7B08-296C6473B0C7}"/>
              </a:ext>
            </a:extLst>
          </p:cNvPr>
          <p:cNvSpPr txBox="1"/>
          <p:nvPr/>
        </p:nvSpPr>
        <p:spPr>
          <a:xfrm>
            <a:off x="1045028" y="2002972"/>
            <a:ext cx="1676549" cy="523220"/>
          </a:xfrm>
          <a:prstGeom prst="rect">
            <a:avLst/>
          </a:prstGeom>
          <a:noFill/>
        </p:spPr>
        <p:txBody>
          <a:bodyPr wrap="none" rtlCol="0">
            <a:spAutoFit/>
          </a:bodyPr>
          <a:lstStyle/>
          <a:p>
            <a:r>
              <a:rPr lang="en-US" sz="2800" dirty="0"/>
              <a:t>Brain Vital</a:t>
            </a:r>
          </a:p>
        </p:txBody>
      </p:sp>
      <p:sp>
        <p:nvSpPr>
          <p:cNvPr id="5" name="TextBox 4">
            <a:extLst>
              <a:ext uri="{FF2B5EF4-FFF2-40B4-BE49-F238E27FC236}">
                <a16:creationId xmlns:a16="http://schemas.microsoft.com/office/drawing/2014/main" id="{21FFE645-881A-A643-5E6D-337A5EF1DBFA}"/>
              </a:ext>
            </a:extLst>
          </p:cNvPr>
          <p:cNvSpPr txBox="1"/>
          <p:nvPr/>
        </p:nvSpPr>
        <p:spPr>
          <a:xfrm>
            <a:off x="746131" y="2821577"/>
            <a:ext cx="2497671" cy="523220"/>
          </a:xfrm>
          <a:prstGeom prst="rect">
            <a:avLst/>
          </a:prstGeom>
          <a:noFill/>
        </p:spPr>
        <p:txBody>
          <a:bodyPr wrap="none" rtlCol="0">
            <a:spAutoFit/>
          </a:bodyPr>
          <a:lstStyle/>
          <a:p>
            <a:r>
              <a:rPr lang="en-US" sz="2800" dirty="0"/>
              <a:t>BDNF Essentials</a:t>
            </a:r>
          </a:p>
        </p:txBody>
      </p:sp>
      <p:sp>
        <p:nvSpPr>
          <p:cNvPr id="6" name="TextBox 5">
            <a:extLst>
              <a:ext uri="{FF2B5EF4-FFF2-40B4-BE49-F238E27FC236}">
                <a16:creationId xmlns:a16="http://schemas.microsoft.com/office/drawing/2014/main" id="{4F8B483D-A082-CC50-E3AE-60C01E697C1E}"/>
              </a:ext>
            </a:extLst>
          </p:cNvPr>
          <p:cNvSpPr txBox="1"/>
          <p:nvPr/>
        </p:nvSpPr>
        <p:spPr>
          <a:xfrm>
            <a:off x="965513" y="3640182"/>
            <a:ext cx="1603516" cy="523220"/>
          </a:xfrm>
          <a:prstGeom prst="rect">
            <a:avLst/>
          </a:prstGeom>
          <a:noFill/>
        </p:spPr>
        <p:txBody>
          <a:bodyPr wrap="none" rtlCol="0">
            <a:spAutoFit/>
          </a:bodyPr>
          <a:lstStyle/>
          <a:p>
            <a:r>
              <a:rPr lang="en-US" sz="2800" dirty="0"/>
              <a:t>Tri-Fortify</a:t>
            </a:r>
          </a:p>
        </p:txBody>
      </p:sp>
      <p:sp>
        <p:nvSpPr>
          <p:cNvPr id="7" name="TextBox 6">
            <a:extLst>
              <a:ext uri="{FF2B5EF4-FFF2-40B4-BE49-F238E27FC236}">
                <a16:creationId xmlns:a16="http://schemas.microsoft.com/office/drawing/2014/main" id="{D6497E82-47E7-3068-5F15-6C414A998B76}"/>
              </a:ext>
            </a:extLst>
          </p:cNvPr>
          <p:cNvSpPr txBox="1"/>
          <p:nvPr/>
        </p:nvSpPr>
        <p:spPr>
          <a:xfrm>
            <a:off x="1045028" y="4345577"/>
            <a:ext cx="1515671" cy="523220"/>
          </a:xfrm>
          <a:prstGeom prst="rect">
            <a:avLst/>
          </a:prstGeom>
          <a:noFill/>
        </p:spPr>
        <p:txBody>
          <a:bodyPr wrap="none" rtlCol="0">
            <a:spAutoFit/>
          </a:bodyPr>
          <a:lstStyle/>
          <a:p>
            <a:r>
              <a:rPr lang="en-US" sz="2800" dirty="0"/>
              <a:t>MycoRev</a:t>
            </a:r>
          </a:p>
        </p:txBody>
      </p:sp>
      <p:sp>
        <p:nvSpPr>
          <p:cNvPr id="8" name="TextBox 7">
            <a:extLst>
              <a:ext uri="{FF2B5EF4-FFF2-40B4-BE49-F238E27FC236}">
                <a16:creationId xmlns:a16="http://schemas.microsoft.com/office/drawing/2014/main" id="{D07A443B-F353-6E4A-1551-DB8E9170ACC2}"/>
              </a:ext>
            </a:extLst>
          </p:cNvPr>
          <p:cNvSpPr txBox="1"/>
          <p:nvPr/>
        </p:nvSpPr>
        <p:spPr>
          <a:xfrm>
            <a:off x="893829" y="5252720"/>
            <a:ext cx="1867819" cy="523220"/>
          </a:xfrm>
          <a:prstGeom prst="rect">
            <a:avLst/>
          </a:prstGeom>
          <a:noFill/>
        </p:spPr>
        <p:txBody>
          <a:bodyPr wrap="none" rtlCol="0">
            <a:spAutoFit/>
          </a:bodyPr>
          <a:lstStyle/>
          <a:p>
            <a:r>
              <a:rPr lang="en-US" sz="2800" dirty="0"/>
              <a:t>SunBalance</a:t>
            </a:r>
          </a:p>
        </p:txBody>
      </p:sp>
      <p:sp>
        <p:nvSpPr>
          <p:cNvPr id="9" name="TextBox 8">
            <a:extLst>
              <a:ext uri="{FF2B5EF4-FFF2-40B4-BE49-F238E27FC236}">
                <a16:creationId xmlns:a16="http://schemas.microsoft.com/office/drawing/2014/main" id="{D73D89EF-F088-AD66-EF28-9C58357B9E5A}"/>
              </a:ext>
            </a:extLst>
          </p:cNvPr>
          <p:cNvSpPr txBox="1"/>
          <p:nvPr/>
        </p:nvSpPr>
        <p:spPr>
          <a:xfrm>
            <a:off x="4114800" y="1254035"/>
            <a:ext cx="1909433" cy="523220"/>
          </a:xfrm>
          <a:prstGeom prst="rect">
            <a:avLst/>
          </a:prstGeom>
          <a:noFill/>
        </p:spPr>
        <p:txBody>
          <a:bodyPr wrap="none" rtlCol="0">
            <a:spAutoFit/>
          </a:bodyPr>
          <a:lstStyle/>
          <a:p>
            <a:r>
              <a:rPr lang="en-US" sz="2800" dirty="0"/>
              <a:t>SulforaXym </a:t>
            </a:r>
          </a:p>
        </p:txBody>
      </p:sp>
      <p:sp>
        <p:nvSpPr>
          <p:cNvPr id="10" name="TextBox 9">
            <a:extLst>
              <a:ext uri="{FF2B5EF4-FFF2-40B4-BE49-F238E27FC236}">
                <a16:creationId xmlns:a16="http://schemas.microsoft.com/office/drawing/2014/main" id="{4493A7BE-7FD7-AD3A-8860-BE1F61A4F2E8}"/>
              </a:ext>
            </a:extLst>
          </p:cNvPr>
          <p:cNvSpPr txBox="1"/>
          <p:nvPr/>
        </p:nvSpPr>
        <p:spPr>
          <a:xfrm>
            <a:off x="4336980" y="2002972"/>
            <a:ext cx="1269643" cy="523220"/>
          </a:xfrm>
          <a:prstGeom prst="rect">
            <a:avLst/>
          </a:prstGeom>
          <a:noFill/>
        </p:spPr>
        <p:txBody>
          <a:bodyPr wrap="none" rtlCol="0">
            <a:spAutoFit/>
          </a:bodyPr>
          <a:lstStyle/>
          <a:p>
            <a:r>
              <a:rPr lang="en-US" sz="2800" dirty="0"/>
              <a:t>Teavigo</a:t>
            </a:r>
          </a:p>
        </p:txBody>
      </p:sp>
      <p:sp>
        <p:nvSpPr>
          <p:cNvPr id="11" name="TextBox 10">
            <a:extLst>
              <a:ext uri="{FF2B5EF4-FFF2-40B4-BE49-F238E27FC236}">
                <a16:creationId xmlns:a16="http://schemas.microsoft.com/office/drawing/2014/main" id="{9796F513-6771-C124-7372-7BCA8646EAEF}"/>
              </a:ext>
            </a:extLst>
          </p:cNvPr>
          <p:cNvSpPr txBox="1"/>
          <p:nvPr/>
        </p:nvSpPr>
        <p:spPr>
          <a:xfrm>
            <a:off x="4114800" y="2852077"/>
            <a:ext cx="1976888" cy="523220"/>
          </a:xfrm>
          <a:prstGeom prst="rect">
            <a:avLst/>
          </a:prstGeom>
          <a:noFill/>
        </p:spPr>
        <p:txBody>
          <a:bodyPr wrap="none" rtlCol="0">
            <a:spAutoFit/>
          </a:bodyPr>
          <a:lstStyle/>
          <a:p>
            <a:r>
              <a:rPr lang="en-US" sz="2800" dirty="0"/>
              <a:t>Increase M2</a:t>
            </a:r>
          </a:p>
        </p:txBody>
      </p:sp>
      <p:sp>
        <p:nvSpPr>
          <p:cNvPr id="12" name="TextBox 11">
            <a:extLst>
              <a:ext uri="{FF2B5EF4-FFF2-40B4-BE49-F238E27FC236}">
                <a16:creationId xmlns:a16="http://schemas.microsoft.com/office/drawing/2014/main" id="{1116DCC2-29D6-894D-10D2-414E5B003A9D}"/>
              </a:ext>
            </a:extLst>
          </p:cNvPr>
          <p:cNvSpPr txBox="1"/>
          <p:nvPr/>
        </p:nvSpPr>
        <p:spPr>
          <a:xfrm>
            <a:off x="3982720" y="3602444"/>
            <a:ext cx="2435988" cy="523220"/>
          </a:xfrm>
          <a:prstGeom prst="rect">
            <a:avLst/>
          </a:prstGeom>
          <a:noFill/>
        </p:spPr>
        <p:txBody>
          <a:bodyPr wrap="none" rtlCol="0">
            <a:spAutoFit/>
          </a:bodyPr>
          <a:lstStyle/>
          <a:p>
            <a:r>
              <a:rPr lang="en-US" sz="2800" dirty="0"/>
              <a:t>SUNSPECTRUM</a:t>
            </a:r>
          </a:p>
        </p:txBody>
      </p:sp>
      <p:sp>
        <p:nvSpPr>
          <p:cNvPr id="13" name="TextBox 12">
            <a:extLst>
              <a:ext uri="{FF2B5EF4-FFF2-40B4-BE49-F238E27FC236}">
                <a16:creationId xmlns:a16="http://schemas.microsoft.com/office/drawing/2014/main" id="{E10020E2-9639-EF2D-FF89-A251DF4B06FC}"/>
              </a:ext>
            </a:extLst>
          </p:cNvPr>
          <p:cNvSpPr txBox="1"/>
          <p:nvPr/>
        </p:nvSpPr>
        <p:spPr>
          <a:xfrm>
            <a:off x="4108644" y="4279688"/>
            <a:ext cx="1915589" cy="523220"/>
          </a:xfrm>
          <a:prstGeom prst="rect">
            <a:avLst/>
          </a:prstGeom>
          <a:noFill/>
        </p:spPr>
        <p:txBody>
          <a:bodyPr wrap="none" rtlCol="0">
            <a:spAutoFit/>
          </a:bodyPr>
          <a:lstStyle/>
          <a:p>
            <a:r>
              <a:rPr lang="en-US" sz="2800" dirty="0"/>
              <a:t>TheralacPro</a:t>
            </a:r>
          </a:p>
        </p:txBody>
      </p:sp>
      <p:sp>
        <p:nvSpPr>
          <p:cNvPr id="14" name="TextBox 13">
            <a:extLst>
              <a:ext uri="{FF2B5EF4-FFF2-40B4-BE49-F238E27FC236}">
                <a16:creationId xmlns:a16="http://schemas.microsoft.com/office/drawing/2014/main" id="{4E3D17E6-70E2-8971-2951-232D90A70178}"/>
              </a:ext>
            </a:extLst>
          </p:cNvPr>
          <p:cNvSpPr txBox="1"/>
          <p:nvPr/>
        </p:nvSpPr>
        <p:spPr>
          <a:xfrm>
            <a:off x="4231531" y="5252720"/>
            <a:ext cx="1743426" cy="523220"/>
          </a:xfrm>
          <a:prstGeom prst="rect">
            <a:avLst/>
          </a:prstGeom>
          <a:noFill/>
        </p:spPr>
        <p:txBody>
          <a:bodyPr wrap="none" rtlCol="0">
            <a:spAutoFit/>
          </a:bodyPr>
          <a:lstStyle/>
          <a:p>
            <a:r>
              <a:rPr lang="en-US" sz="2800" dirty="0"/>
              <a:t>Excito Blox</a:t>
            </a:r>
          </a:p>
        </p:txBody>
      </p:sp>
      <p:sp>
        <p:nvSpPr>
          <p:cNvPr id="15" name="TextBox 14">
            <a:extLst>
              <a:ext uri="{FF2B5EF4-FFF2-40B4-BE49-F238E27FC236}">
                <a16:creationId xmlns:a16="http://schemas.microsoft.com/office/drawing/2014/main" id="{6D80B7B7-E606-6D14-9246-3D6AA892245D}"/>
              </a:ext>
            </a:extLst>
          </p:cNvPr>
          <p:cNvSpPr txBox="1"/>
          <p:nvPr/>
        </p:nvSpPr>
        <p:spPr>
          <a:xfrm>
            <a:off x="7374575" y="1276160"/>
            <a:ext cx="2954976" cy="523220"/>
          </a:xfrm>
          <a:prstGeom prst="rect">
            <a:avLst/>
          </a:prstGeom>
          <a:noFill/>
        </p:spPr>
        <p:txBody>
          <a:bodyPr wrap="none" rtlCol="0">
            <a:spAutoFit/>
          </a:bodyPr>
          <a:lstStyle/>
          <a:p>
            <a:r>
              <a:rPr lang="en-US" sz="2800" dirty="0"/>
              <a:t>Liposomal Magtein</a:t>
            </a:r>
          </a:p>
        </p:txBody>
      </p:sp>
      <p:sp>
        <p:nvSpPr>
          <p:cNvPr id="16" name="TextBox 15">
            <a:extLst>
              <a:ext uri="{FF2B5EF4-FFF2-40B4-BE49-F238E27FC236}">
                <a16:creationId xmlns:a16="http://schemas.microsoft.com/office/drawing/2014/main" id="{4D3BB00B-59EA-DFA9-4EFE-1CD35EC57330}"/>
              </a:ext>
            </a:extLst>
          </p:cNvPr>
          <p:cNvSpPr txBox="1"/>
          <p:nvPr/>
        </p:nvSpPr>
        <p:spPr>
          <a:xfrm>
            <a:off x="7374575" y="1976959"/>
            <a:ext cx="3192605" cy="523220"/>
          </a:xfrm>
          <a:prstGeom prst="rect">
            <a:avLst/>
          </a:prstGeom>
          <a:noFill/>
        </p:spPr>
        <p:txBody>
          <a:bodyPr wrap="none" rtlCol="0">
            <a:spAutoFit/>
          </a:bodyPr>
          <a:lstStyle/>
          <a:p>
            <a:r>
              <a:rPr lang="en-US" sz="2800" dirty="0"/>
              <a:t>Neuro Pregnenolone</a:t>
            </a:r>
          </a:p>
        </p:txBody>
      </p:sp>
      <p:sp>
        <p:nvSpPr>
          <p:cNvPr id="17" name="TextBox 16">
            <a:extLst>
              <a:ext uri="{FF2B5EF4-FFF2-40B4-BE49-F238E27FC236}">
                <a16:creationId xmlns:a16="http://schemas.microsoft.com/office/drawing/2014/main" id="{A270A16A-1C10-54C8-D661-8DA502CACB46}"/>
              </a:ext>
            </a:extLst>
          </p:cNvPr>
          <p:cNvSpPr txBox="1"/>
          <p:nvPr/>
        </p:nvSpPr>
        <p:spPr>
          <a:xfrm>
            <a:off x="7457440" y="2677758"/>
            <a:ext cx="2542876" cy="523220"/>
          </a:xfrm>
          <a:prstGeom prst="rect">
            <a:avLst/>
          </a:prstGeom>
          <a:noFill/>
        </p:spPr>
        <p:txBody>
          <a:bodyPr wrap="none" rtlCol="0">
            <a:spAutoFit/>
          </a:bodyPr>
          <a:lstStyle/>
          <a:p>
            <a:r>
              <a:rPr lang="en-US" sz="2800" dirty="0"/>
              <a:t>Stress Buster Kit</a:t>
            </a:r>
          </a:p>
        </p:txBody>
      </p:sp>
      <p:sp>
        <p:nvSpPr>
          <p:cNvPr id="18" name="TextBox 17">
            <a:extLst>
              <a:ext uri="{FF2B5EF4-FFF2-40B4-BE49-F238E27FC236}">
                <a16:creationId xmlns:a16="http://schemas.microsoft.com/office/drawing/2014/main" id="{552686B8-9992-09C8-34F5-F27F89E32ADB}"/>
              </a:ext>
            </a:extLst>
          </p:cNvPr>
          <p:cNvSpPr txBox="1"/>
          <p:nvPr/>
        </p:nvSpPr>
        <p:spPr>
          <a:xfrm>
            <a:off x="7660640" y="3429000"/>
            <a:ext cx="2670346" cy="523220"/>
          </a:xfrm>
          <a:prstGeom prst="rect">
            <a:avLst/>
          </a:prstGeom>
          <a:noFill/>
        </p:spPr>
        <p:txBody>
          <a:bodyPr wrap="none" rtlCol="0">
            <a:spAutoFit/>
          </a:bodyPr>
          <a:lstStyle/>
          <a:p>
            <a:r>
              <a:rPr lang="en-US" sz="2800" dirty="0"/>
              <a:t>Adrenal Complex</a:t>
            </a:r>
          </a:p>
        </p:txBody>
      </p:sp>
      <p:sp>
        <p:nvSpPr>
          <p:cNvPr id="19" name="TextBox 18">
            <a:extLst>
              <a:ext uri="{FF2B5EF4-FFF2-40B4-BE49-F238E27FC236}">
                <a16:creationId xmlns:a16="http://schemas.microsoft.com/office/drawing/2014/main" id="{65CBFF7C-63CC-925A-859F-AB7161AB00BF}"/>
              </a:ext>
            </a:extLst>
          </p:cNvPr>
          <p:cNvSpPr txBox="1"/>
          <p:nvPr/>
        </p:nvSpPr>
        <p:spPr>
          <a:xfrm>
            <a:off x="8109185" y="4083967"/>
            <a:ext cx="1080360" cy="523220"/>
          </a:xfrm>
          <a:prstGeom prst="rect">
            <a:avLst/>
          </a:prstGeom>
          <a:noFill/>
        </p:spPr>
        <p:txBody>
          <a:bodyPr wrap="none" rtlCol="0">
            <a:spAutoFit/>
          </a:bodyPr>
          <a:lstStyle/>
          <a:p>
            <a:r>
              <a:rPr lang="en-US" sz="2800" dirty="0"/>
              <a:t>XOME</a:t>
            </a:r>
          </a:p>
        </p:txBody>
      </p:sp>
      <p:sp>
        <p:nvSpPr>
          <p:cNvPr id="20" name="TextBox 19">
            <a:extLst>
              <a:ext uri="{FF2B5EF4-FFF2-40B4-BE49-F238E27FC236}">
                <a16:creationId xmlns:a16="http://schemas.microsoft.com/office/drawing/2014/main" id="{E7221948-00EA-DA10-8879-8128D9FB39F8}"/>
              </a:ext>
            </a:extLst>
          </p:cNvPr>
          <p:cNvSpPr txBox="1"/>
          <p:nvPr/>
        </p:nvSpPr>
        <p:spPr>
          <a:xfrm>
            <a:off x="7811635" y="5178287"/>
            <a:ext cx="1675459" cy="523220"/>
          </a:xfrm>
          <a:prstGeom prst="rect">
            <a:avLst/>
          </a:prstGeom>
          <a:noFill/>
        </p:spPr>
        <p:txBody>
          <a:bodyPr wrap="none" rtlCol="0">
            <a:spAutoFit/>
          </a:bodyPr>
          <a:lstStyle/>
          <a:p>
            <a:r>
              <a:rPr lang="en-US" sz="2800" dirty="0"/>
              <a:t>Calci Calm</a:t>
            </a:r>
          </a:p>
        </p:txBody>
      </p:sp>
      <p:sp>
        <p:nvSpPr>
          <p:cNvPr id="21" name="TextBox 20">
            <a:extLst>
              <a:ext uri="{FF2B5EF4-FFF2-40B4-BE49-F238E27FC236}">
                <a16:creationId xmlns:a16="http://schemas.microsoft.com/office/drawing/2014/main" id="{7C64508C-3CA3-C0E5-7E5B-1F04BE7B7A5F}"/>
              </a:ext>
            </a:extLst>
          </p:cNvPr>
          <p:cNvSpPr txBox="1"/>
          <p:nvPr/>
        </p:nvSpPr>
        <p:spPr>
          <a:xfrm>
            <a:off x="1070800" y="5809715"/>
            <a:ext cx="756938" cy="523220"/>
          </a:xfrm>
          <a:prstGeom prst="rect">
            <a:avLst/>
          </a:prstGeom>
          <a:noFill/>
        </p:spPr>
        <p:txBody>
          <a:bodyPr wrap="none" rtlCol="0">
            <a:spAutoFit/>
          </a:bodyPr>
          <a:lstStyle/>
          <a:p>
            <a:r>
              <a:rPr lang="en-US" sz="2800" dirty="0"/>
              <a:t>H2S</a:t>
            </a:r>
          </a:p>
        </p:txBody>
      </p:sp>
    </p:spTree>
    <p:extLst>
      <p:ext uri="{BB962C8B-B14F-4D97-AF65-F5344CB8AC3E}">
        <p14:creationId xmlns:p14="http://schemas.microsoft.com/office/powerpoint/2010/main" val="33410495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53D63-80E7-D8DB-D6CA-881CCD668B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9CD886-E518-9CC1-ECED-9BF06F1608A9}"/>
              </a:ext>
            </a:extLst>
          </p:cNvPr>
          <p:cNvSpPr txBox="1"/>
          <p:nvPr/>
        </p:nvSpPr>
        <p:spPr>
          <a:xfrm>
            <a:off x="2569029" y="513806"/>
            <a:ext cx="4805546" cy="584775"/>
          </a:xfrm>
          <a:prstGeom prst="rect">
            <a:avLst/>
          </a:prstGeom>
          <a:noFill/>
        </p:spPr>
        <p:txBody>
          <a:bodyPr wrap="none" rtlCol="0">
            <a:spAutoFit/>
          </a:bodyPr>
          <a:lstStyle/>
          <a:p>
            <a:r>
              <a:rPr lang="en-US" sz="3200" dirty="0"/>
              <a:t>Neurocognitive Quadrant 2 </a:t>
            </a:r>
          </a:p>
        </p:txBody>
      </p:sp>
      <p:sp>
        <p:nvSpPr>
          <p:cNvPr id="3" name="TextBox 2">
            <a:extLst>
              <a:ext uri="{FF2B5EF4-FFF2-40B4-BE49-F238E27FC236}">
                <a16:creationId xmlns:a16="http://schemas.microsoft.com/office/drawing/2014/main" id="{4DC57F64-FB64-FDD7-8B99-DBEE6C1DBFA8}"/>
              </a:ext>
            </a:extLst>
          </p:cNvPr>
          <p:cNvSpPr txBox="1"/>
          <p:nvPr/>
        </p:nvSpPr>
        <p:spPr>
          <a:xfrm>
            <a:off x="1045028" y="1254035"/>
            <a:ext cx="1899879" cy="523220"/>
          </a:xfrm>
          <a:prstGeom prst="rect">
            <a:avLst/>
          </a:prstGeom>
          <a:noFill/>
        </p:spPr>
        <p:txBody>
          <a:bodyPr wrap="none" rtlCol="0">
            <a:spAutoFit/>
          </a:bodyPr>
          <a:lstStyle/>
          <a:p>
            <a:r>
              <a:rPr lang="en-US" sz="2800" dirty="0"/>
              <a:t>M2 support</a:t>
            </a:r>
          </a:p>
        </p:txBody>
      </p:sp>
      <p:sp>
        <p:nvSpPr>
          <p:cNvPr id="4" name="TextBox 3">
            <a:extLst>
              <a:ext uri="{FF2B5EF4-FFF2-40B4-BE49-F238E27FC236}">
                <a16:creationId xmlns:a16="http://schemas.microsoft.com/office/drawing/2014/main" id="{C27D6D26-AD80-5E92-3046-FD5FB1DF505F}"/>
              </a:ext>
            </a:extLst>
          </p:cNvPr>
          <p:cNvSpPr txBox="1"/>
          <p:nvPr/>
        </p:nvSpPr>
        <p:spPr>
          <a:xfrm>
            <a:off x="1045028" y="2002972"/>
            <a:ext cx="1676549" cy="523220"/>
          </a:xfrm>
          <a:prstGeom prst="rect">
            <a:avLst/>
          </a:prstGeom>
          <a:noFill/>
        </p:spPr>
        <p:txBody>
          <a:bodyPr wrap="none" rtlCol="0">
            <a:spAutoFit/>
          </a:bodyPr>
          <a:lstStyle/>
          <a:p>
            <a:r>
              <a:rPr lang="en-US" sz="2800" dirty="0"/>
              <a:t>Brain Vital</a:t>
            </a:r>
          </a:p>
        </p:txBody>
      </p:sp>
      <p:sp>
        <p:nvSpPr>
          <p:cNvPr id="5" name="TextBox 4">
            <a:extLst>
              <a:ext uri="{FF2B5EF4-FFF2-40B4-BE49-F238E27FC236}">
                <a16:creationId xmlns:a16="http://schemas.microsoft.com/office/drawing/2014/main" id="{9B6CB30E-B8B2-DC73-E203-9954B31052AA}"/>
              </a:ext>
            </a:extLst>
          </p:cNvPr>
          <p:cNvSpPr txBox="1"/>
          <p:nvPr/>
        </p:nvSpPr>
        <p:spPr>
          <a:xfrm>
            <a:off x="746131" y="2821577"/>
            <a:ext cx="2497671" cy="523220"/>
          </a:xfrm>
          <a:prstGeom prst="rect">
            <a:avLst/>
          </a:prstGeom>
          <a:noFill/>
        </p:spPr>
        <p:txBody>
          <a:bodyPr wrap="none" rtlCol="0">
            <a:spAutoFit/>
          </a:bodyPr>
          <a:lstStyle/>
          <a:p>
            <a:r>
              <a:rPr lang="en-US" sz="2800" dirty="0"/>
              <a:t>BDNF Essentials</a:t>
            </a:r>
          </a:p>
        </p:txBody>
      </p:sp>
      <p:sp>
        <p:nvSpPr>
          <p:cNvPr id="6" name="TextBox 5">
            <a:extLst>
              <a:ext uri="{FF2B5EF4-FFF2-40B4-BE49-F238E27FC236}">
                <a16:creationId xmlns:a16="http://schemas.microsoft.com/office/drawing/2014/main" id="{29B1CF7F-E7F4-74B4-A37D-4FDFD0FDB012}"/>
              </a:ext>
            </a:extLst>
          </p:cNvPr>
          <p:cNvSpPr txBox="1"/>
          <p:nvPr/>
        </p:nvSpPr>
        <p:spPr>
          <a:xfrm>
            <a:off x="965513" y="3640182"/>
            <a:ext cx="1603516" cy="523220"/>
          </a:xfrm>
          <a:prstGeom prst="rect">
            <a:avLst/>
          </a:prstGeom>
          <a:noFill/>
        </p:spPr>
        <p:txBody>
          <a:bodyPr wrap="none" rtlCol="0">
            <a:spAutoFit/>
          </a:bodyPr>
          <a:lstStyle/>
          <a:p>
            <a:r>
              <a:rPr lang="en-US" sz="2800" dirty="0"/>
              <a:t>Tri-Fortify</a:t>
            </a:r>
          </a:p>
        </p:txBody>
      </p:sp>
      <p:sp>
        <p:nvSpPr>
          <p:cNvPr id="7" name="TextBox 6">
            <a:extLst>
              <a:ext uri="{FF2B5EF4-FFF2-40B4-BE49-F238E27FC236}">
                <a16:creationId xmlns:a16="http://schemas.microsoft.com/office/drawing/2014/main" id="{91AD9989-08AA-043A-8981-C96A67CDA28E}"/>
              </a:ext>
            </a:extLst>
          </p:cNvPr>
          <p:cNvSpPr txBox="1"/>
          <p:nvPr/>
        </p:nvSpPr>
        <p:spPr>
          <a:xfrm>
            <a:off x="1045028" y="4345577"/>
            <a:ext cx="1515671" cy="523220"/>
          </a:xfrm>
          <a:prstGeom prst="rect">
            <a:avLst/>
          </a:prstGeom>
          <a:noFill/>
        </p:spPr>
        <p:txBody>
          <a:bodyPr wrap="none" rtlCol="0">
            <a:spAutoFit/>
          </a:bodyPr>
          <a:lstStyle/>
          <a:p>
            <a:r>
              <a:rPr lang="en-US" sz="2800" dirty="0"/>
              <a:t>MycoRev</a:t>
            </a:r>
          </a:p>
        </p:txBody>
      </p:sp>
      <p:sp>
        <p:nvSpPr>
          <p:cNvPr id="8" name="TextBox 7">
            <a:extLst>
              <a:ext uri="{FF2B5EF4-FFF2-40B4-BE49-F238E27FC236}">
                <a16:creationId xmlns:a16="http://schemas.microsoft.com/office/drawing/2014/main" id="{3E7D3A23-C1AA-9327-D023-58132430A02B}"/>
              </a:ext>
            </a:extLst>
          </p:cNvPr>
          <p:cNvSpPr txBox="1"/>
          <p:nvPr/>
        </p:nvSpPr>
        <p:spPr>
          <a:xfrm>
            <a:off x="893829" y="5252720"/>
            <a:ext cx="1867819" cy="523220"/>
          </a:xfrm>
          <a:prstGeom prst="rect">
            <a:avLst/>
          </a:prstGeom>
          <a:noFill/>
        </p:spPr>
        <p:txBody>
          <a:bodyPr wrap="none" rtlCol="0">
            <a:spAutoFit/>
          </a:bodyPr>
          <a:lstStyle/>
          <a:p>
            <a:r>
              <a:rPr lang="en-US" sz="2800" dirty="0"/>
              <a:t>SunBalance</a:t>
            </a:r>
          </a:p>
        </p:txBody>
      </p:sp>
      <p:sp>
        <p:nvSpPr>
          <p:cNvPr id="9" name="TextBox 8">
            <a:extLst>
              <a:ext uri="{FF2B5EF4-FFF2-40B4-BE49-F238E27FC236}">
                <a16:creationId xmlns:a16="http://schemas.microsoft.com/office/drawing/2014/main" id="{DE42C4F5-F2C5-F0A2-6349-8BCCE3FAB876}"/>
              </a:ext>
            </a:extLst>
          </p:cNvPr>
          <p:cNvSpPr txBox="1"/>
          <p:nvPr/>
        </p:nvSpPr>
        <p:spPr>
          <a:xfrm>
            <a:off x="4114800" y="1254035"/>
            <a:ext cx="1909433" cy="523220"/>
          </a:xfrm>
          <a:prstGeom prst="rect">
            <a:avLst/>
          </a:prstGeom>
          <a:noFill/>
        </p:spPr>
        <p:txBody>
          <a:bodyPr wrap="none" rtlCol="0">
            <a:spAutoFit/>
          </a:bodyPr>
          <a:lstStyle/>
          <a:p>
            <a:r>
              <a:rPr lang="en-US" sz="2800" dirty="0"/>
              <a:t>SulforaXym </a:t>
            </a:r>
          </a:p>
        </p:txBody>
      </p:sp>
      <p:sp>
        <p:nvSpPr>
          <p:cNvPr id="10" name="TextBox 9">
            <a:extLst>
              <a:ext uri="{FF2B5EF4-FFF2-40B4-BE49-F238E27FC236}">
                <a16:creationId xmlns:a16="http://schemas.microsoft.com/office/drawing/2014/main" id="{6C4D2EA3-C95B-690D-B15F-0079CCBF59C9}"/>
              </a:ext>
            </a:extLst>
          </p:cNvPr>
          <p:cNvSpPr txBox="1"/>
          <p:nvPr/>
        </p:nvSpPr>
        <p:spPr>
          <a:xfrm>
            <a:off x="4336980" y="2002972"/>
            <a:ext cx="1269643" cy="523220"/>
          </a:xfrm>
          <a:prstGeom prst="rect">
            <a:avLst/>
          </a:prstGeom>
          <a:noFill/>
        </p:spPr>
        <p:txBody>
          <a:bodyPr wrap="none" rtlCol="0">
            <a:spAutoFit/>
          </a:bodyPr>
          <a:lstStyle/>
          <a:p>
            <a:r>
              <a:rPr lang="en-US" sz="2800" dirty="0"/>
              <a:t>Teavigo</a:t>
            </a:r>
          </a:p>
        </p:txBody>
      </p:sp>
      <p:sp>
        <p:nvSpPr>
          <p:cNvPr id="11" name="TextBox 10">
            <a:extLst>
              <a:ext uri="{FF2B5EF4-FFF2-40B4-BE49-F238E27FC236}">
                <a16:creationId xmlns:a16="http://schemas.microsoft.com/office/drawing/2014/main" id="{8D48575D-7408-01F1-24CB-8284C91FC3A7}"/>
              </a:ext>
            </a:extLst>
          </p:cNvPr>
          <p:cNvSpPr txBox="1"/>
          <p:nvPr/>
        </p:nvSpPr>
        <p:spPr>
          <a:xfrm>
            <a:off x="4114800" y="2852077"/>
            <a:ext cx="1976888" cy="523220"/>
          </a:xfrm>
          <a:prstGeom prst="rect">
            <a:avLst/>
          </a:prstGeom>
          <a:noFill/>
        </p:spPr>
        <p:txBody>
          <a:bodyPr wrap="none" rtlCol="0">
            <a:spAutoFit/>
          </a:bodyPr>
          <a:lstStyle/>
          <a:p>
            <a:r>
              <a:rPr lang="en-US" sz="2800" dirty="0"/>
              <a:t>Increase M2</a:t>
            </a:r>
          </a:p>
        </p:txBody>
      </p:sp>
      <p:sp>
        <p:nvSpPr>
          <p:cNvPr id="12" name="TextBox 11">
            <a:extLst>
              <a:ext uri="{FF2B5EF4-FFF2-40B4-BE49-F238E27FC236}">
                <a16:creationId xmlns:a16="http://schemas.microsoft.com/office/drawing/2014/main" id="{90DCFCD7-5305-1738-A8A6-4124FFBCAFF5}"/>
              </a:ext>
            </a:extLst>
          </p:cNvPr>
          <p:cNvSpPr txBox="1"/>
          <p:nvPr/>
        </p:nvSpPr>
        <p:spPr>
          <a:xfrm>
            <a:off x="3982720" y="3602444"/>
            <a:ext cx="2435988" cy="523220"/>
          </a:xfrm>
          <a:prstGeom prst="rect">
            <a:avLst/>
          </a:prstGeom>
          <a:noFill/>
        </p:spPr>
        <p:txBody>
          <a:bodyPr wrap="none" rtlCol="0">
            <a:spAutoFit/>
          </a:bodyPr>
          <a:lstStyle/>
          <a:p>
            <a:r>
              <a:rPr lang="en-US" sz="2800" dirty="0"/>
              <a:t>SUNSPECTRUM</a:t>
            </a:r>
          </a:p>
        </p:txBody>
      </p:sp>
      <p:sp>
        <p:nvSpPr>
          <p:cNvPr id="13" name="TextBox 12">
            <a:extLst>
              <a:ext uri="{FF2B5EF4-FFF2-40B4-BE49-F238E27FC236}">
                <a16:creationId xmlns:a16="http://schemas.microsoft.com/office/drawing/2014/main" id="{188E61A2-9B30-5FD1-55BC-2255C08D6576}"/>
              </a:ext>
            </a:extLst>
          </p:cNvPr>
          <p:cNvSpPr txBox="1"/>
          <p:nvPr/>
        </p:nvSpPr>
        <p:spPr>
          <a:xfrm>
            <a:off x="4108644" y="4279688"/>
            <a:ext cx="1915589" cy="523220"/>
          </a:xfrm>
          <a:prstGeom prst="rect">
            <a:avLst/>
          </a:prstGeom>
          <a:noFill/>
        </p:spPr>
        <p:txBody>
          <a:bodyPr wrap="none" rtlCol="0">
            <a:spAutoFit/>
          </a:bodyPr>
          <a:lstStyle/>
          <a:p>
            <a:r>
              <a:rPr lang="en-US" sz="2800" dirty="0"/>
              <a:t>TheralacPro</a:t>
            </a:r>
          </a:p>
        </p:txBody>
      </p:sp>
      <p:sp>
        <p:nvSpPr>
          <p:cNvPr id="14" name="TextBox 13">
            <a:extLst>
              <a:ext uri="{FF2B5EF4-FFF2-40B4-BE49-F238E27FC236}">
                <a16:creationId xmlns:a16="http://schemas.microsoft.com/office/drawing/2014/main" id="{2EC16181-0DFF-E36F-4667-6F50510A7952}"/>
              </a:ext>
            </a:extLst>
          </p:cNvPr>
          <p:cNvSpPr txBox="1"/>
          <p:nvPr/>
        </p:nvSpPr>
        <p:spPr>
          <a:xfrm>
            <a:off x="4231531" y="5252720"/>
            <a:ext cx="1743426" cy="523220"/>
          </a:xfrm>
          <a:prstGeom prst="rect">
            <a:avLst/>
          </a:prstGeom>
          <a:noFill/>
        </p:spPr>
        <p:txBody>
          <a:bodyPr wrap="none" rtlCol="0">
            <a:spAutoFit/>
          </a:bodyPr>
          <a:lstStyle/>
          <a:p>
            <a:r>
              <a:rPr lang="en-US" sz="2800" dirty="0"/>
              <a:t>Excito Blox</a:t>
            </a:r>
          </a:p>
        </p:txBody>
      </p:sp>
      <p:sp>
        <p:nvSpPr>
          <p:cNvPr id="15" name="TextBox 14">
            <a:extLst>
              <a:ext uri="{FF2B5EF4-FFF2-40B4-BE49-F238E27FC236}">
                <a16:creationId xmlns:a16="http://schemas.microsoft.com/office/drawing/2014/main" id="{6260C7D8-C353-E25E-EF0C-D08823BC805E}"/>
              </a:ext>
            </a:extLst>
          </p:cNvPr>
          <p:cNvSpPr txBox="1"/>
          <p:nvPr/>
        </p:nvSpPr>
        <p:spPr>
          <a:xfrm>
            <a:off x="7374575" y="1276160"/>
            <a:ext cx="2954976" cy="523220"/>
          </a:xfrm>
          <a:prstGeom prst="rect">
            <a:avLst/>
          </a:prstGeom>
          <a:noFill/>
        </p:spPr>
        <p:txBody>
          <a:bodyPr wrap="none" rtlCol="0">
            <a:spAutoFit/>
          </a:bodyPr>
          <a:lstStyle/>
          <a:p>
            <a:r>
              <a:rPr lang="en-US" sz="2800" dirty="0"/>
              <a:t>Liposomal Magtein</a:t>
            </a:r>
          </a:p>
        </p:txBody>
      </p:sp>
      <p:sp>
        <p:nvSpPr>
          <p:cNvPr id="16" name="TextBox 15">
            <a:extLst>
              <a:ext uri="{FF2B5EF4-FFF2-40B4-BE49-F238E27FC236}">
                <a16:creationId xmlns:a16="http://schemas.microsoft.com/office/drawing/2014/main" id="{2FBC8221-5C0A-C88C-A210-413AF86FDA81}"/>
              </a:ext>
            </a:extLst>
          </p:cNvPr>
          <p:cNvSpPr txBox="1"/>
          <p:nvPr/>
        </p:nvSpPr>
        <p:spPr>
          <a:xfrm>
            <a:off x="7374575" y="1976959"/>
            <a:ext cx="3192605" cy="523220"/>
          </a:xfrm>
          <a:prstGeom prst="rect">
            <a:avLst/>
          </a:prstGeom>
          <a:noFill/>
        </p:spPr>
        <p:txBody>
          <a:bodyPr wrap="none" rtlCol="0">
            <a:spAutoFit/>
          </a:bodyPr>
          <a:lstStyle/>
          <a:p>
            <a:r>
              <a:rPr lang="en-US" sz="2800" dirty="0"/>
              <a:t>Neuro Pregnenolone</a:t>
            </a:r>
          </a:p>
        </p:txBody>
      </p:sp>
      <p:sp>
        <p:nvSpPr>
          <p:cNvPr id="17" name="TextBox 16">
            <a:extLst>
              <a:ext uri="{FF2B5EF4-FFF2-40B4-BE49-F238E27FC236}">
                <a16:creationId xmlns:a16="http://schemas.microsoft.com/office/drawing/2014/main" id="{D39B255E-F71C-A32E-3630-1CC87DEC42CE}"/>
              </a:ext>
            </a:extLst>
          </p:cNvPr>
          <p:cNvSpPr txBox="1"/>
          <p:nvPr/>
        </p:nvSpPr>
        <p:spPr>
          <a:xfrm>
            <a:off x="7457440" y="2677758"/>
            <a:ext cx="2542876" cy="523220"/>
          </a:xfrm>
          <a:prstGeom prst="rect">
            <a:avLst/>
          </a:prstGeom>
          <a:noFill/>
        </p:spPr>
        <p:txBody>
          <a:bodyPr wrap="none" rtlCol="0">
            <a:spAutoFit/>
          </a:bodyPr>
          <a:lstStyle/>
          <a:p>
            <a:r>
              <a:rPr lang="en-US" sz="2800" dirty="0"/>
              <a:t>Stress Buster Kit</a:t>
            </a:r>
          </a:p>
        </p:txBody>
      </p:sp>
      <p:sp>
        <p:nvSpPr>
          <p:cNvPr id="18" name="TextBox 17">
            <a:extLst>
              <a:ext uri="{FF2B5EF4-FFF2-40B4-BE49-F238E27FC236}">
                <a16:creationId xmlns:a16="http://schemas.microsoft.com/office/drawing/2014/main" id="{C15CE57E-A2A0-C5FE-1480-11D0E8E3615E}"/>
              </a:ext>
            </a:extLst>
          </p:cNvPr>
          <p:cNvSpPr txBox="1"/>
          <p:nvPr/>
        </p:nvSpPr>
        <p:spPr>
          <a:xfrm>
            <a:off x="7660640" y="3429000"/>
            <a:ext cx="2670346" cy="523220"/>
          </a:xfrm>
          <a:prstGeom prst="rect">
            <a:avLst/>
          </a:prstGeom>
          <a:noFill/>
        </p:spPr>
        <p:txBody>
          <a:bodyPr wrap="none" rtlCol="0">
            <a:spAutoFit/>
          </a:bodyPr>
          <a:lstStyle/>
          <a:p>
            <a:r>
              <a:rPr lang="en-US" sz="2800" dirty="0"/>
              <a:t>Adrenal Complex</a:t>
            </a:r>
          </a:p>
        </p:txBody>
      </p:sp>
      <p:sp>
        <p:nvSpPr>
          <p:cNvPr id="19" name="TextBox 18">
            <a:extLst>
              <a:ext uri="{FF2B5EF4-FFF2-40B4-BE49-F238E27FC236}">
                <a16:creationId xmlns:a16="http://schemas.microsoft.com/office/drawing/2014/main" id="{EC578BB3-564B-0A67-D592-EB7C78153690}"/>
              </a:ext>
            </a:extLst>
          </p:cNvPr>
          <p:cNvSpPr txBox="1"/>
          <p:nvPr/>
        </p:nvSpPr>
        <p:spPr>
          <a:xfrm>
            <a:off x="8109185" y="4083967"/>
            <a:ext cx="1080360" cy="523220"/>
          </a:xfrm>
          <a:prstGeom prst="rect">
            <a:avLst/>
          </a:prstGeom>
          <a:noFill/>
        </p:spPr>
        <p:txBody>
          <a:bodyPr wrap="none" rtlCol="0">
            <a:spAutoFit/>
          </a:bodyPr>
          <a:lstStyle/>
          <a:p>
            <a:r>
              <a:rPr lang="en-US" sz="2800" dirty="0"/>
              <a:t>XOME</a:t>
            </a:r>
          </a:p>
        </p:txBody>
      </p:sp>
      <p:sp>
        <p:nvSpPr>
          <p:cNvPr id="20" name="TextBox 19">
            <a:extLst>
              <a:ext uri="{FF2B5EF4-FFF2-40B4-BE49-F238E27FC236}">
                <a16:creationId xmlns:a16="http://schemas.microsoft.com/office/drawing/2014/main" id="{91B0F3BF-6BA5-9C5E-4A89-7923E0A6DDD0}"/>
              </a:ext>
            </a:extLst>
          </p:cNvPr>
          <p:cNvSpPr txBox="1"/>
          <p:nvPr/>
        </p:nvSpPr>
        <p:spPr>
          <a:xfrm>
            <a:off x="7811635" y="5178287"/>
            <a:ext cx="1675459" cy="523220"/>
          </a:xfrm>
          <a:prstGeom prst="rect">
            <a:avLst/>
          </a:prstGeom>
          <a:noFill/>
        </p:spPr>
        <p:txBody>
          <a:bodyPr wrap="none" rtlCol="0">
            <a:spAutoFit/>
          </a:bodyPr>
          <a:lstStyle/>
          <a:p>
            <a:r>
              <a:rPr lang="en-US" sz="2800" dirty="0"/>
              <a:t>Calci Calm</a:t>
            </a:r>
          </a:p>
        </p:txBody>
      </p:sp>
      <p:sp>
        <p:nvSpPr>
          <p:cNvPr id="21" name="TextBox 20">
            <a:extLst>
              <a:ext uri="{FF2B5EF4-FFF2-40B4-BE49-F238E27FC236}">
                <a16:creationId xmlns:a16="http://schemas.microsoft.com/office/drawing/2014/main" id="{CF9677B3-6191-B2FA-1A5A-0A15345E02A4}"/>
              </a:ext>
            </a:extLst>
          </p:cNvPr>
          <p:cNvSpPr txBox="1"/>
          <p:nvPr/>
        </p:nvSpPr>
        <p:spPr>
          <a:xfrm>
            <a:off x="1070800" y="5809715"/>
            <a:ext cx="756938" cy="523220"/>
          </a:xfrm>
          <a:prstGeom prst="rect">
            <a:avLst/>
          </a:prstGeom>
          <a:noFill/>
        </p:spPr>
        <p:txBody>
          <a:bodyPr wrap="none" rtlCol="0">
            <a:spAutoFit/>
          </a:bodyPr>
          <a:lstStyle/>
          <a:p>
            <a:r>
              <a:rPr lang="en-US" sz="2800" dirty="0"/>
              <a:t>H2S</a:t>
            </a:r>
          </a:p>
        </p:txBody>
      </p:sp>
    </p:spTree>
    <p:extLst>
      <p:ext uri="{BB962C8B-B14F-4D97-AF65-F5344CB8AC3E}">
        <p14:creationId xmlns:p14="http://schemas.microsoft.com/office/powerpoint/2010/main" val="23073298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E56B-DDA4-800F-43BB-D16B9009E3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FA307E-0108-F95A-0AB4-C5375C373ED0}"/>
              </a:ext>
            </a:extLst>
          </p:cNvPr>
          <p:cNvSpPr txBox="1"/>
          <p:nvPr/>
        </p:nvSpPr>
        <p:spPr>
          <a:xfrm>
            <a:off x="2569029" y="513806"/>
            <a:ext cx="4805546" cy="584775"/>
          </a:xfrm>
          <a:prstGeom prst="rect">
            <a:avLst/>
          </a:prstGeom>
          <a:noFill/>
        </p:spPr>
        <p:txBody>
          <a:bodyPr wrap="none" rtlCol="0">
            <a:spAutoFit/>
          </a:bodyPr>
          <a:lstStyle/>
          <a:p>
            <a:r>
              <a:rPr lang="en-US" sz="3200" dirty="0"/>
              <a:t>Neurocognitive Quadrant 3 </a:t>
            </a:r>
          </a:p>
        </p:txBody>
      </p:sp>
      <p:sp>
        <p:nvSpPr>
          <p:cNvPr id="3" name="TextBox 2">
            <a:extLst>
              <a:ext uri="{FF2B5EF4-FFF2-40B4-BE49-F238E27FC236}">
                <a16:creationId xmlns:a16="http://schemas.microsoft.com/office/drawing/2014/main" id="{66767BDE-16CE-33EF-2B0B-255AC4B0F246}"/>
              </a:ext>
            </a:extLst>
          </p:cNvPr>
          <p:cNvSpPr txBox="1"/>
          <p:nvPr/>
        </p:nvSpPr>
        <p:spPr>
          <a:xfrm>
            <a:off x="1045028" y="1254035"/>
            <a:ext cx="1899879" cy="523220"/>
          </a:xfrm>
          <a:prstGeom prst="rect">
            <a:avLst/>
          </a:prstGeom>
          <a:noFill/>
        </p:spPr>
        <p:txBody>
          <a:bodyPr wrap="none" rtlCol="0">
            <a:spAutoFit/>
          </a:bodyPr>
          <a:lstStyle/>
          <a:p>
            <a:r>
              <a:rPr lang="en-US" sz="2800" dirty="0"/>
              <a:t>M2 support</a:t>
            </a:r>
          </a:p>
        </p:txBody>
      </p:sp>
      <p:sp>
        <p:nvSpPr>
          <p:cNvPr id="4" name="TextBox 3">
            <a:extLst>
              <a:ext uri="{FF2B5EF4-FFF2-40B4-BE49-F238E27FC236}">
                <a16:creationId xmlns:a16="http://schemas.microsoft.com/office/drawing/2014/main" id="{2554B35A-6DF2-C4EB-6BD7-D69ECF558A3D}"/>
              </a:ext>
            </a:extLst>
          </p:cNvPr>
          <p:cNvSpPr txBox="1"/>
          <p:nvPr/>
        </p:nvSpPr>
        <p:spPr>
          <a:xfrm>
            <a:off x="1045028" y="2002972"/>
            <a:ext cx="1676549" cy="523220"/>
          </a:xfrm>
          <a:prstGeom prst="rect">
            <a:avLst/>
          </a:prstGeom>
          <a:noFill/>
        </p:spPr>
        <p:txBody>
          <a:bodyPr wrap="none" rtlCol="0">
            <a:spAutoFit/>
          </a:bodyPr>
          <a:lstStyle/>
          <a:p>
            <a:r>
              <a:rPr lang="en-US" sz="2800" dirty="0"/>
              <a:t>Brain Vital</a:t>
            </a:r>
          </a:p>
        </p:txBody>
      </p:sp>
      <p:sp>
        <p:nvSpPr>
          <p:cNvPr id="5" name="TextBox 4">
            <a:extLst>
              <a:ext uri="{FF2B5EF4-FFF2-40B4-BE49-F238E27FC236}">
                <a16:creationId xmlns:a16="http://schemas.microsoft.com/office/drawing/2014/main" id="{84A901A0-A089-10F2-2506-41BD64E29A4F}"/>
              </a:ext>
            </a:extLst>
          </p:cNvPr>
          <p:cNvSpPr txBox="1"/>
          <p:nvPr/>
        </p:nvSpPr>
        <p:spPr>
          <a:xfrm>
            <a:off x="746131" y="2821577"/>
            <a:ext cx="2497671" cy="523220"/>
          </a:xfrm>
          <a:prstGeom prst="rect">
            <a:avLst/>
          </a:prstGeom>
          <a:noFill/>
        </p:spPr>
        <p:txBody>
          <a:bodyPr wrap="none" rtlCol="0">
            <a:spAutoFit/>
          </a:bodyPr>
          <a:lstStyle/>
          <a:p>
            <a:r>
              <a:rPr lang="en-US" sz="2800" dirty="0"/>
              <a:t>BDNF Essentials</a:t>
            </a:r>
          </a:p>
        </p:txBody>
      </p:sp>
      <p:sp>
        <p:nvSpPr>
          <p:cNvPr id="6" name="TextBox 5">
            <a:extLst>
              <a:ext uri="{FF2B5EF4-FFF2-40B4-BE49-F238E27FC236}">
                <a16:creationId xmlns:a16="http://schemas.microsoft.com/office/drawing/2014/main" id="{88EA8919-9BEA-6BE1-861F-6158844F4FE3}"/>
              </a:ext>
            </a:extLst>
          </p:cNvPr>
          <p:cNvSpPr txBox="1"/>
          <p:nvPr/>
        </p:nvSpPr>
        <p:spPr>
          <a:xfrm>
            <a:off x="965513" y="3640182"/>
            <a:ext cx="1603516" cy="523220"/>
          </a:xfrm>
          <a:prstGeom prst="rect">
            <a:avLst/>
          </a:prstGeom>
          <a:noFill/>
        </p:spPr>
        <p:txBody>
          <a:bodyPr wrap="none" rtlCol="0">
            <a:spAutoFit/>
          </a:bodyPr>
          <a:lstStyle/>
          <a:p>
            <a:r>
              <a:rPr lang="en-US" sz="2800" dirty="0"/>
              <a:t>Tri-Fortify</a:t>
            </a:r>
          </a:p>
        </p:txBody>
      </p:sp>
      <p:sp>
        <p:nvSpPr>
          <p:cNvPr id="7" name="TextBox 6">
            <a:extLst>
              <a:ext uri="{FF2B5EF4-FFF2-40B4-BE49-F238E27FC236}">
                <a16:creationId xmlns:a16="http://schemas.microsoft.com/office/drawing/2014/main" id="{E71D159E-606F-BB9B-FD11-6F894059EFBA}"/>
              </a:ext>
            </a:extLst>
          </p:cNvPr>
          <p:cNvSpPr txBox="1"/>
          <p:nvPr/>
        </p:nvSpPr>
        <p:spPr>
          <a:xfrm>
            <a:off x="1045028" y="4345577"/>
            <a:ext cx="1515671" cy="523220"/>
          </a:xfrm>
          <a:prstGeom prst="rect">
            <a:avLst/>
          </a:prstGeom>
          <a:noFill/>
        </p:spPr>
        <p:txBody>
          <a:bodyPr wrap="none" rtlCol="0">
            <a:spAutoFit/>
          </a:bodyPr>
          <a:lstStyle/>
          <a:p>
            <a:r>
              <a:rPr lang="en-US" sz="2800" dirty="0"/>
              <a:t>MycoRev</a:t>
            </a:r>
          </a:p>
        </p:txBody>
      </p:sp>
      <p:sp>
        <p:nvSpPr>
          <p:cNvPr id="8" name="TextBox 7">
            <a:extLst>
              <a:ext uri="{FF2B5EF4-FFF2-40B4-BE49-F238E27FC236}">
                <a16:creationId xmlns:a16="http://schemas.microsoft.com/office/drawing/2014/main" id="{5B67A918-8536-DF68-6482-FD6DBC5C9457}"/>
              </a:ext>
            </a:extLst>
          </p:cNvPr>
          <p:cNvSpPr txBox="1"/>
          <p:nvPr/>
        </p:nvSpPr>
        <p:spPr>
          <a:xfrm>
            <a:off x="893829" y="5252720"/>
            <a:ext cx="1867819" cy="523220"/>
          </a:xfrm>
          <a:prstGeom prst="rect">
            <a:avLst/>
          </a:prstGeom>
          <a:noFill/>
        </p:spPr>
        <p:txBody>
          <a:bodyPr wrap="none" rtlCol="0">
            <a:spAutoFit/>
          </a:bodyPr>
          <a:lstStyle/>
          <a:p>
            <a:r>
              <a:rPr lang="en-US" sz="2800" dirty="0"/>
              <a:t>SunBalance</a:t>
            </a:r>
          </a:p>
        </p:txBody>
      </p:sp>
      <p:sp>
        <p:nvSpPr>
          <p:cNvPr id="9" name="TextBox 8">
            <a:extLst>
              <a:ext uri="{FF2B5EF4-FFF2-40B4-BE49-F238E27FC236}">
                <a16:creationId xmlns:a16="http://schemas.microsoft.com/office/drawing/2014/main" id="{AE06A578-D86C-AF88-B3A4-625EAEF112AA}"/>
              </a:ext>
            </a:extLst>
          </p:cNvPr>
          <p:cNvSpPr txBox="1"/>
          <p:nvPr/>
        </p:nvSpPr>
        <p:spPr>
          <a:xfrm>
            <a:off x="4114800" y="1254035"/>
            <a:ext cx="1909433" cy="523220"/>
          </a:xfrm>
          <a:prstGeom prst="rect">
            <a:avLst/>
          </a:prstGeom>
          <a:noFill/>
        </p:spPr>
        <p:txBody>
          <a:bodyPr wrap="none" rtlCol="0">
            <a:spAutoFit/>
          </a:bodyPr>
          <a:lstStyle/>
          <a:p>
            <a:r>
              <a:rPr lang="en-US" sz="2800" dirty="0"/>
              <a:t>SulforaXym </a:t>
            </a:r>
          </a:p>
        </p:txBody>
      </p:sp>
      <p:sp>
        <p:nvSpPr>
          <p:cNvPr id="10" name="TextBox 9">
            <a:extLst>
              <a:ext uri="{FF2B5EF4-FFF2-40B4-BE49-F238E27FC236}">
                <a16:creationId xmlns:a16="http://schemas.microsoft.com/office/drawing/2014/main" id="{2B9E3F87-5A68-649B-DF57-58FC65D71552}"/>
              </a:ext>
            </a:extLst>
          </p:cNvPr>
          <p:cNvSpPr txBox="1"/>
          <p:nvPr/>
        </p:nvSpPr>
        <p:spPr>
          <a:xfrm>
            <a:off x="4336980" y="2002972"/>
            <a:ext cx="1269643" cy="523220"/>
          </a:xfrm>
          <a:prstGeom prst="rect">
            <a:avLst/>
          </a:prstGeom>
          <a:noFill/>
        </p:spPr>
        <p:txBody>
          <a:bodyPr wrap="none" rtlCol="0">
            <a:spAutoFit/>
          </a:bodyPr>
          <a:lstStyle/>
          <a:p>
            <a:r>
              <a:rPr lang="en-US" sz="2800" dirty="0"/>
              <a:t>Teavigo</a:t>
            </a:r>
          </a:p>
        </p:txBody>
      </p:sp>
      <p:sp>
        <p:nvSpPr>
          <p:cNvPr id="11" name="TextBox 10">
            <a:extLst>
              <a:ext uri="{FF2B5EF4-FFF2-40B4-BE49-F238E27FC236}">
                <a16:creationId xmlns:a16="http://schemas.microsoft.com/office/drawing/2014/main" id="{916BE054-23FD-9763-248A-A205430E9ED4}"/>
              </a:ext>
            </a:extLst>
          </p:cNvPr>
          <p:cNvSpPr txBox="1"/>
          <p:nvPr/>
        </p:nvSpPr>
        <p:spPr>
          <a:xfrm>
            <a:off x="4114800" y="2852077"/>
            <a:ext cx="1976888" cy="523220"/>
          </a:xfrm>
          <a:prstGeom prst="rect">
            <a:avLst/>
          </a:prstGeom>
          <a:noFill/>
        </p:spPr>
        <p:txBody>
          <a:bodyPr wrap="none" rtlCol="0">
            <a:spAutoFit/>
          </a:bodyPr>
          <a:lstStyle/>
          <a:p>
            <a:r>
              <a:rPr lang="en-US" sz="2800" dirty="0"/>
              <a:t>Increase M2</a:t>
            </a:r>
          </a:p>
        </p:txBody>
      </p:sp>
      <p:sp>
        <p:nvSpPr>
          <p:cNvPr id="12" name="TextBox 11">
            <a:extLst>
              <a:ext uri="{FF2B5EF4-FFF2-40B4-BE49-F238E27FC236}">
                <a16:creationId xmlns:a16="http://schemas.microsoft.com/office/drawing/2014/main" id="{93F473FD-D411-4BB5-CEAD-C79C419AADBF}"/>
              </a:ext>
            </a:extLst>
          </p:cNvPr>
          <p:cNvSpPr txBox="1"/>
          <p:nvPr/>
        </p:nvSpPr>
        <p:spPr>
          <a:xfrm>
            <a:off x="3982720" y="3602444"/>
            <a:ext cx="2435988" cy="523220"/>
          </a:xfrm>
          <a:prstGeom prst="rect">
            <a:avLst/>
          </a:prstGeom>
          <a:noFill/>
        </p:spPr>
        <p:txBody>
          <a:bodyPr wrap="none" rtlCol="0">
            <a:spAutoFit/>
          </a:bodyPr>
          <a:lstStyle/>
          <a:p>
            <a:r>
              <a:rPr lang="en-US" sz="2800" dirty="0"/>
              <a:t>SUNSPECTRUM</a:t>
            </a:r>
          </a:p>
        </p:txBody>
      </p:sp>
      <p:sp>
        <p:nvSpPr>
          <p:cNvPr id="13" name="TextBox 12">
            <a:extLst>
              <a:ext uri="{FF2B5EF4-FFF2-40B4-BE49-F238E27FC236}">
                <a16:creationId xmlns:a16="http://schemas.microsoft.com/office/drawing/2014/main" id="{1E9AF2C1-F752-A232-77CD-26411E347FC2}"/>
              </a:ext>
            </a:extLst>
          </p:cNvPr>
          <p:cNvSpPr txBox="1"/>
          <p:nvPr/>
        </p:nvSpPr>
        <p:spPr>
          <a:xfrm>
            <a:off x="4108644" y="4279688"/>
            <a:ext cx="1915589" cy="523220"/>
          </a:xfrm>
          <a:prstGeom prst="rect">
            <a:avLst/>
          </a:prstGeom>
          <a:noFill/>
        </p:spPr>
        <p:txBody>
          <a:bodyPr wrap="none" rtlCol="0">
            <a:spAutoFit/>
          </a:bodyPr>
          <a:lstStyle/>
          <a:p>
            <a:r>
              <a:rPr lang="en-US" sz="2800" dirty="0"/>
              <a:t>TheralacPro</a:t>
            </a:r>
          </a:p>
        </p:txBody>
      </p:sp>
      <p:sp>
        <p:nvSpPr>
          <p:cNvPr id="14" name="TextBox 13">
            <a:extLst>
              <a:ext uri="{FF2B5EF4-FFF2-40B4-BE49-F238E27FC236}">
                <a16:creationId xmlns:a16="http://schemas.microsoft.com/office/drawing/2014/main" id="{CC1256AA-ABE0-80E3-E3FE-BAEA5786E0ED}"/>
              </a:ext>
            </a:extLst>
          </p:cNvPr>
          <p:cNvSpPr txBox="1"/>
          <p:nvPr/>
        </p:nvSpPr>
        <p:spPr>
          <a:xfrm>
            <a:off x="4231531" y="5252720"/>
            <a:ext cx="1743426" cy="523220"/>
          </a:xfrm>
          <a:prstGeom prst="rect">
            <a:avLst/>
          </a:prstGeom>
          <a:noFill/>
        </p:spPr>
        <p:txBody>
          <a:bodyPr wrap="none" rtlCol="0">
            <a:spAutoFit/>
          </a:bodyPr>
          <a:lstStyle/>
          <a:p>
            <a:r>
              <a:rPr lang="en-US" sz="2800" dirty="0"/>
              <a:t>Excito Blox</a:t>
            </a:r>
          </a:p>
        </p:txBody>
      </p:sp>
      <p:sp>
        <p:nvSpPr>
          <p:cNvPr id="15" name="TextBox 14">
            <a:extLst>
              <a:ext uri="{FF2B5EF4-FFF2-40B4-BE49-F238E27FC236}">
                <a16:creationId xmlns:a16="http://schemas.microsoft.com/office/drawing/2014/main" id="{D825B155-CCD6-9BA5-CD98-322E7B27386B}"/>
              </a:ext>
            </a:extLst>
          </p:cNvPr>
          <p:cNvSpPr txBox="1"/>
          <p:nvPr/>
        </p:nvSpPr>
        <p:spPr>
          <a:xfrm>
            <a:off x="7374575" y="1276160"/>
            <a:ext cx="2954976" cy="523220"/>
          </a:xfrm>
          <a:prstGeom prst="rect">
            <a:avLst/>
          </a:prstGeom>
          <a:noFill/>
        </p:spPr>
        <p:txBody>
          <a:bodyPr wrap="none" rtlCol="0">
            <a:spAutoFit/>
          </a:bodyPr>
          <a:lstStyle/>
          <a:p>
            <a:r>
              <a:rPr lang="en-US" sz="2800" dirty="0"/>
              <a:t>Liposomal Magtein</a:t>
            </a:r>
          </a:p>
        </p:txBody>
      </p:sp>
      <p:sp>
        <p:nvSpPr>
          <p:cNvPr id="16" name="TextBox 15">
            <a:extLst>
              <a:ext uri="{FF2B5EF4-FFF2-40B4-BE49-F238E27FC236}">
                <a16:creationId xmlns:a16="http://schemas.microsoft.com/office/drawing/2014/main" id="{D6070809-9471-CD77-EB1C-AD29CBF9EF4E}"/>
              </a:ext>
            </a:extLst>
          </p:cNvPr>
          <p:cNvSpPr txBox="1"/>
          <p:nvPr/>
        </p:nvSpPr>
        <p:spPr>
          <a:xfrm>
            <a:off x="7374575" y="1976959"/>
            <a:ext cx="3192605" cy="523220"/>
          </a:xfrm>
          <a:prstGeom prst="rect">
            <a:avLst/>
          </a:prstGeom>
          <a:noFill/>
        </p:spPr>
        <p:txBody>
          <a:bodyPr wrap="none" rtlCol="0">
            <a:spAutoFit/>
          </a:bodyPr>
          <a:lstStyle/>
          <a:p>
            <a:r>
              <a:rPr lang="en-US" sz="2800" dirty="0"/>
              <a:t>Neuro Pregnenolone</a:t>
            </a:r>
          </a:p>
        </p:txBody>
      </p:sp>
      <p:sp>
        <p:nvSpPr>
          <p:cNvPr id="18" name="TextBox 17">
            <a:extLst>
              <a:ext uri="{FF2B5EF4-FFF2-40B4-BE49-F238E27FC236}">
                <a16:creationId xmlns:a16="http://schemas.microsoft.com/office/drawing/2014/main" id="{7BD60D33-DA40-0978-3103-BFF53C242894}"/>
              </a:ext>
            </a:extLst>
          </p:cNvPr>
          <p:cNvSpPr txBox="1"/>
          <p:nvPr/>
        </p:nvSpPr>
        <p:spPr>
          <a:xfrm>
            <a:off x="7374575" y="2905780"/>
            <a:ext cx="2670346" cy="523220"/>
          </a:xfrm>
          <a:prstGeom prst="rect">
            <a:avLst/>
          </a:prstGeom>
          <a:noFill/>
        </p:spPr>
        <p:txBody>
          <a:bodyPr wrap="none" rtlCol="0">
            <a:spAutoFit/>
          </a:bodyPr>
          <a:lstStyle/>
          <a:p>
            <a:r>
              <a:rPr lang="en-US" sz="2800" dirty="0"/>
              <a:t>Adrenal Complex</a:t>
            </a:r>
          </a:p>
        </p:txBody>
      </p:sp>
      <p:sp>
        <p:nvSpPr>
          <p:cNvPr id="19" name="TextBox 18">
            <a:extLst>
              <a:ext uri="{FF2B5EF4-FFF2-40B4-BE49-F238E27FC236}">
                <a16:creationId xmlns:a16="http://schemas.microsoft.com/office/drawing/2014/main" id="{E60C1970-48B4-36CD-26FE-97C4FD319C44}"/>
              </a:ext>
            </a:extLst>
          </p:cNvPr>
          <p:cNvSpPr txBox="1"/>
          <p:nvPr/>
        </p:nvSpPr>
        <p:spPr>
          <a:xfrm>
            <a:off x="7890517" y="3643125"/>
            <a:ext cx="1080360" cy="523220"/>
          </a:xfrm>
          <a:prstGeom prst="rect">
            <a:avLst/>
          </a:prstGeom>
          <a:noFill/>
        </p:spPr>
        <p:txBody>
          <a:bodyPr wrap="none" rtlCol="0">
            <a:spAutoFit/>
          </a:bodyPr>
          <a:lstStyle/>
          <a:p>
            <a:r>
              <a:rPr lang="en-US" sz="2800" dirty="0"/>
              <a:t>XOME</a:t>
            </a:r>
          </a:p>
        </p:txBody>
      </p:sp>
      <p:sp>
        <p:nvSpPr>
          <p:cNvPr id="20" name="TextBox 19">
            <a:extLst>
              <a:ext uri="{FF2B5EF4-FFF2-40B4-BE49-F238E27FC236}">
                <a16:creationId xmlns:a16="http://schemas.microsoft.com/office/drawing/2014/main" id="{0B5E8EB3-8587-F241-2105-06D1F15CC52F}"/>
              </a:ext>
            </a:extLst>
          </p:cNvPr>
          <p:cNvSpPr txBox="1"/>
          <p:nvPr/>
        </p:nvSpPr>
        <p:spPr>
          <a:xfrm>
            <a:off x="7722183" y="4279688"/>
            <a:ext cx="1675459" cy="523220"/>
          </a:xfrm>
          <a:prstGeom prst="rect">
            <a:avLst/>
          </a:prstGeom>
          <a:noFill/>
        </p:spPr>
        <p:txBody>
          <a:bodyPr wrap="none" rtlCol="0">
            <a:spAutoFit/>
          </a:bodyPr>
          <a:lstStyle/>
          <a:p>
            <a:r>
              <a:rPr lang="en-US" sz="2800" dirty="0"/>
              <a:t>Calci Calm</a:t>
            </a:r>
          </a:p>
        </p:txBody>
      </p:sp>
      <p:sp>
        <p:nvSpPr>
          <p:cNvPr id="21" name="TextBox 20">
            <a:extLst>
              <a:ext uri="{FF2B5EF4-FFF2-40B4-BE49-F238E27FC236}">
                <a16:creationId xmlns:a16="http://schemas.microsoft.com/office/drawing/2014/main" id="{08DE3FB7-3A6D-EDC8-B772-9DE51C6584AF}"/>
              </a:ext>
            </a:extLst>
          </p:cNvPr>
          <p:cNvSpPr txBox="1"/>
          <p:nvPr/>
        </p:nvSpPr>
        <p:spPr>
          <a:xfrm>
            <a:off x="1070800" y="5809715"/>
            <a:ext cx="756938" cy="523220"/>
          </a:xfrm>
          <a:prstGeom prst="rect">
            <a:avLst/>
          </a:prstGeom>
          <a:noFill/>
        </p:spPr>
        <p:txBody>
          <a:bodyPr wrap="none" rtlCol="0">
            <a:spAutoFit/>
          </a:bodyPr>
          <a:lstStyle/>
          <a:p>
            <a:r>
              <a:rPr lang="en-US" sz="2800" dirty="0"/>
              <a:t>H2S</a:t>
            </a:r>
          </a:p>
        </p:txBody>
      </p:sp>
    </p:spTree>
    <p:extLst>
      <p:ext uri="{BB962C8B-B14F-4D97-AF65-F5344CB8AC3E}">
        <p14:creationId xmlns:p14="http://schemas.microsoft.com/office/powerpoint/2010/main" val="38918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2F8B7-503F-B91C-5E4C-CAD1777B7A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10B0A5-FE03-77D4-84E9-26B1BBBD73A9}"/>
              </a:ext>
            </a:extLst>
          </p:cNvPr>
          <p:cNvSpPr txBox="1"/>
          <p:nvPr/>
        </p:nvSpPr>
        <p:spPr>
          <a:xfrm>
            <a:off x="2569029" y="513806"/>
            <a:ext cx="4805546" cy="584775"/>
          </a:xfrm>
          <a:prstGeom prst="rect">
            <a:avLst/>
          </a:prstGeom>
          <a:noFill/>
        </p:spPr>
        <p:txBody>
          <a:bodyPr wrap="none" rtlCol="0">
            <a:spAutoFit/>
          </a:bodyPr>
          <a:lstStyle/>
          <a:p>
            <a:r>
              <a:rPr lang="en-US" sz="3200" dirty="0"/>
              <a:t>Neurocognitive Quadrant 4 </a:t>
            </a:r>
          </a:p>
        </p:txBody>
      </p:sp>
      <p:sp>
        <p:nvSpPr>
          <p:cNvPr id="3" name="TextBox 2">
            <a:extLst>
              <a:ext uri="{FF2B5EF4-FFF2-40B4-BE49-F238E27FC236}">
                <a16:creationId xmlns:a16="http://schemas.microsoft.com/office/drawing/2014/main" id="{686031C5-C9C2-2270-F754-0EAD9D303276}"/>
              </a:ext>
            </a:extLst>
          </p:cNvPr>
          <p:cNvSpPr txBox="1"/>
          <p:nvPr/>
        </p:nvSpPr>
        <p:spPr>
          <a:xfrm>
            <a:off x="1045028" y="1254035"/>
            <a:ext cx="1899879" cy="523220"/>
          </a:xfrm>
          <a:prstGeom prst="rect">
            <a:avLst/>
          </a:prstGeom>
          <a:noFill/>
        </p:spPr>
        <p:txBody>
          <a:bodyPr wrap="none" rtlCol="0">
            <a:spAutoFit/>
          </a:bodyPr>
          <a:lstStyle/>
          <a:p>
            <a:r>
              <a:rPr lang="en-US" sz="2800" dirty="0"/>
              <a:t>M2 support</a:t>
            </a:r>
          </a:p>
        </p:txBody>
      </p:sp>
      <p:sp>
        <p:nvSpPr>
          <p:cNvPr id="4" name="TextBox 3">
            <a:extLst>
              <a:ext uri="{FF2B5EF4-FFF2-40B4-BE49-F238E27FC236}">
                <a16:creationId xmlns:a16="http://schemas.microsoft.com/office/drawing/2014/main" id="{A9324661-FF7C-D7CD-002E-79C7E4AE4636}"/>
              </a:ext>
            </a:extLst>
          </p:cNvPr>
          <p:cNvSpPr txBox="1"/>
          <p:nvPr/>
        </p:nvSpPr>
        <p:spPr>
          <a:xfrm>
            <a:off x="1045028" y="2002972"/>
            <a:ext cx="1676549" cy="523220"/>
          </a:xfrm>
          <a:prstGeom prst="rect">
            <a:avLst/>
          </a:prstGeom>
          <a:noFill/>
        </p:spPr>
        <p:txBody>
          <a:bodyPr wrap="none" rtlCol="0">
            <a:spAutoFit/>
          </a:bodyPr>
          <a:lstStyle/>
          <a:p>
            <a:r>
              <a:rPr lang="en-US" sz="2800" dirty="0"/>
              <a:t>Brain Vital</a:t>
            </a:r>
          </a:p>
        </p:txBody>
      </p:sp>
      <p:sp>
        <p:nvSpPr>
          <p:cNvPr id="5" name="TextBox 4">
            <a:extLst>
              <a:ext uri="{FF2B5EF4-FFF2-40B4-BE49-F238E27FC236}">
                <a16:creationId xmlns:a16="http://schemas.microsoft.com/office/drawing/2014/main" id="{A7AE9A8F-A101-FF0D-1C0E-8312E63145A3}"/>
              </a:ext>
            </a:extLst>
          </p:cNvPr>
          <p:cNvSpPr txBox="1"/>
          <p:nvPr/>
        </p:nvSpPr>
        <p:spPr>
          <a:xfrm>
            <a:off x="746131" y="2821577"/>
            <a:ext cx="2497671" cy="523220"/>
          </a:xfrm>
          <a:prstGeom prst="rect">
            <a:avLst/>
          </a:prstGeom>
          <a:noFill/>
        </p:spPr>
        <p:txBody>
          <a:bodyPr wrap="none" rtlCol="0">
            <a:spAutoFit/>
          </a:bodyPr>
          <a:lstStyle/>
          <a:p>
            <a:r>
              <a:rPr lang="en-US" sz="2800" dirty="0"/>
              <a:t>BDNF Essentials</a:t>
            </a:r>
          </a:p>
        </p:txBody>
      </p:sp>
      <p:sp>
        <p:nvSpPr>
          <p:cNvPr id="6" name="TextBox 5">
            <a:extLst>
              <a:ext uri="{FF2B5EF4-FFF2-40B4-BE49-F238E27FC236}">
                <a16:creationId xmlns:a16="http://schemas.microsoft.com/office/drawing/2014/main" id="{E10001C7-0481-0847-4159-5B9FCB2D6054}"/>
              </a:ext>
            </a:extLst>
          </p:cNvPr>
          <p:cNvSpPr txBox="1"/>
          <p:nvPr/>
        </p:nvSpPr>
        <p:spPr>
          <a:xfrm>
            <a:off x="965513" y="3640182"/>
            <a:ext cx="1603516" cy="523220"/>
          </a:xfrm>
          <a:prstGeom prst="rect">
            <a:avLst/>
          </a:prstGeom>
          <a:noFill/>
        </p:spPr>
        <p:txBody>
          <a:bodyPr wrap="none" rtlCol="0">
            <a:spAutoFit/>
          </a:bodyPr>
          <a:lstStyle/>
          <a:p>
            <a:r>
              <a:rPr lang="en-US" sz="2800" dirty="0"/>
              <a:t>Tri-Fortify</a:t>
            </a:r>
          </a:p>
        </p:txBody>
      </p:sp>
      <p:sp>
        <p:nvSpPr>
          <p:cNvPr id="7" name="TextBox 6">
            <a:extLst>
              <a:ext uri="{FF2B5EF4-FFF2-40B4-BE49-F238E27FC236}">
                <a16:creationId xmlns:a16="http://schemas.microsoft.com/office/drawing/2014/main" id="{99E7A6C6-27AE-E19E-0FD8-DBD651ED79ED}"/>
              </a:ext>
            </a:extLst>
          </p:cNvPr>
          <p:cNvSpPr txBox="1"/>
          <p:nvPr/>
        </p:nvSpPr>
        <p:spPr>
          <a:xfrm>
            <a:off x="1045028" y="4345577"/>
            <a:ext cx="1515671" cy="523220"/>
          </a:xfrm>
          <a:prstGeom prst="rect">
            <a:avLst/>
          </a:prstGeom>
          <a:noFill/>
        </p:spPr>
        <p:txBody>
          <a:bodyPr wrap="none" rtlCol="0">
            <a:spAutoFit/>
          </a:bodyPr>
          <a:lstStyle/>
          <a:p>
            <a:r>
              <a:rPr lang="en-US" sz="2800" dirty="0"/>
              <a:t>MycoRev</a:t>
            </a:r>
          </a:p>
        </p:txBody>
      </p:sp>
      <p:sp>
        <p:nvSpPr>
          <p:cNvPr id="8" name="TextBox 7">
            <a:extLst>
              <a:ext uri="{FF2B5EF4-FFF2-40B4-BE49-F238E27FC236}">
                <a16:creationId xmlns:a16="http://schemas.microsoft.com/office/drawing/2014/main" id="{810BF492-82E0-65BC-9B26-34813B6DC4BE}"/>
              </a:ext>
            </a:extLst>
          </p:cNvPr>
          <p:cNvSpPr txBox="1"/>
          <p:nvPr/>
        </p:nvSpPr>
        <p:spPr>
          <a:xfrm>
            <a:off x="893829" y="5252720"/>
            <a:ext cx="1867819" cy="523220"/>
          </a:xfrm>
          <a:prstGeom prst="rect">
            <a:avLst/>
          </a:prstGeom>
          <a:noFill/>
        </p:spPr>
        <p:txBody>
          <a:bodyPr wrap="none" rtlCol="0">
            <a:spAutoFit/>
          </a:bodyPr>
          <a:lstStyle/>
          <a:p>
            <a:r>
              <a:rPr lang="en-US" sz="2800" dirty="0"/>
              <a:t>SunBalance</a:t>
            </a:r>
          </a:p>
        </p:txBody>
      </p:sp>
      <p:sp>
        <p:nvSpPr>
          <p:cNvPr id="9" name="TextBox 8">
            <a:extLst>
              <a:ext uri="{FF2B5EF4-FFF2-40B4-BE49-F238E27FC236}">
                <a16:creationId xmlns:a16="http://schemas.microsoft.com/office/drawing/2014/main" id="{19983BAC-F262-A7E8-0243-93D4B6DA32BD}"/>
              </a:ext>
            </a:extLst>
          </p:cNvPr>
          <p:cNvSpPr txBox="1"/>
          <p:nvPr/>
        </p:nvSpPr>
        <p:spPr>
          <a:xfrm>
            <a:off x="4114800" y="1254035"/>
            <a:ext cx="1909433" cy="523220"/>
          </a:xfrm>
          <a:prstGeom prst="rect">
            <a:avLst/>
          </a:prstGeom>
          <a:noFill/>
        </p:spPr>
        <p:txBody>
          <a:bodyPr wrap="none" rtlCol="0">
            <a:spAutoFit/>
          </a:bodyPr>
          <a:lstStyle/>
          <a:p>
            <a:r>
              <a:rPr lang="en-US" sz="2800" dirty="0"/>
              <a:t>SulforaXym </a:t>
            </a:r>
          </a:p>
        </p:txBody>
      </p:sp>
      <p:sp>
        <p:nvSpPr>
          <p:cNvPr id="10" name="TextBox 9">
            <a:extLst>
              <a:ext uri="{FF2B5EF4-FFF2-40B4-BE49-F238E27FC236}">
                <a16:creationId xmlns:a16="http://schemas.microsoft.com/office/drawing/2014/main" id="{54719332-B096-E1B2-93FC-1D4299B586EA}"/>
              </a:ext>
            </a:extLst>
          </p:cNvPr>
          <p:cNvSpPr txBox="1"/>
          <p:nvPr/>
        </p:nvSpPr>
        <p:spPr>
          <a:xfrm>
            <a:off x="4336980" y="2002972"/>
            <a:ext cx="1269643" cy="523220"/>
          </a:xfrm>
          <a:prstGeom prst="rect">
            <a:avLst/>
          </a:prstGeom>
          <a:noFill/>
        </p:spPr>
        <p:txBody>
          <a:bodyPr wrap="none" rtlCol="0">
            <a:spAutoFit/>
          </a:bodyPr>
          <a:lstStyle/>
          <a:p>
            <a:r>
              <a:rPr lang="en-US" sz="2800" dirty="0"/>
              <a:t>Teavigo</a:t>
            </a:r>
          </a:p>
        </p:txBody>
      </p:sp>
      <p:sp>
        <p:nvSpPr>
          <p:cNvPr id="11" name="TextBox 10">
            <a:extLst>
              <a:ext uri="{FF2B5EF4-FFF2-40B4-BE49-F238E27FC236}">
                <a16:creationId xmlns:a16="http://schemas.microsoft.com/office/drawing/2014/main" id="{7D7C8198-D3DD-EEA3-2835-2F35C8B4E5D3}"/>
              </a:ext>
            </a:extLst>
          </p:cNvPr>
          <p:cNvSpPr txBox="1"/>
          <p:nvPr/>
        </p:nvSpPr>
        <p:spPr>
          <a:xfrm>
            <a:off x="4114800" y="2852077"/>
            <a:ext cx="1976888" cy="523220"/>
          </a:xfrm>
          <a:prstGeom prst="rect">
            <a:avLst/>
          </a:prstGeom>
          <a:noFill/>
        </p:spPr>
        <p:txBody>
          <a:bodyPr wrap="none" rtlCol="0">
            <a:spAutoFit/>
          </a:bodyPr>
          <a:lstStyle/>
          <a:p>
            <a:r>
              <a:rPr lang="en-US" sz="2800" dirty="0"/>
              <a:t>Increase M2</a:t>
            </a:r>
          </a:p>
        </p:txBody>
      </p:sp>
      <p:sp>
        <p:nvSpPr>
          <p:cNvPr id="12" name="TextBox 11">
            <a:extLst>
              <a:ext uri="{FF2B5EF4-FFF2-40B4-BE49-F238E27FC236}">
                <a16:creationId xmlns:a16="http://schemas.microsoft.com/office/drawing/2014/main" id="{66E21A06-1644-4694-CE82-B31A944256AE}"/>
              </a:ext>
            </a:extLst>
          </p:cNvPr>
          <p:cNvSpPr txBox="1"/>
          <p:nvPr/>
        </p:nvSpPr>
        <p:spPr>
          <a:xfrm>
            <a:off x="3982720" y="3602444"/>
            <a:ext cx="2435988" cy="523220"/>
          </a:xfrm>
          <a:prstGeom prst="rect">
            <a:avLst/>
          </a:prstGeom>
          <a:noFill/>
        </p:spPr>
        <p:txBody>
          <a:bodyPr wrap="none" rtlCol="0">
            <a:spAutoFit/>
          </a:bodyPr>
          <a:lstStyle/>
          <a:p>
            <a:r>
              <a:rPr lang="en-US" sz="2800" dirty="0"/>
              <a:t>SUNSPECTRUM</a:t>
            </a:r>
          </a:p>
        </p:txBody>
      </p:sp>
      <p:sp>
        <p:nvSpPr>
          <p:cNvPr id="13" name="TextBox 12">
            <a:extLst>
              <a:ext uri="{FF2B5EF4-FFF2-40B4-BE49-F238E27FC236}">
                <a16:creationId xmlns:a16="http://schemas.microsoft.com/office/drawing/2014/main" id="{D3134875-4A32-BBF6-6F13-85E758321C0C}"/>
              </a:ext>
            </a:extLst>
          </p:cNvPr>
          <p:cNvSpPr txBox="1"/>
          <p:nvPr/>
        </p:nvSpPr>
        <p:spPr>
          <a:xfrm>
            <a:off x="4108644" y="4279688"/>
            <a:ext cx="1915589" cy="523220"/>
          </a:xfrm>
          <a:prstGeom prst="rect">
            <a:avLst/>
          </a:prstGeom>
          <a:noFill/>
        </p:spPr>
        <p:txBody>
          <a:bodyPr wrap="none" rtlCol="0">
            <a:spAutoFit/>
          </a:bodyPr>
          <a:lstStyle/>
          <a:p>
            <a:r>
              <a:rPr lang="en-US" sz="2800" dirty="0"/>
              <a:t>TheralacPro</a:t>
            </a:r>
          </a:p>
        </p:txBody>
      </p:sp>
      <p:sp>
        <p:nvSpPr>
          <p:cNvPr id="14" name="TextBox 13">
            <a:extLst>
              <a:ext uri="{FF2B5EF4-FFF2-40B4-BE49-F238E27FC236}">
                <a16:creationId xmlns:a16="http://schemas.microsoft.com/office/drawing/2014/main" id="{69014122-1D48-E2BA-1527-7CB7406184FF}"/>
              </a:ext>
            </a:extLst>
          </p:cNvPr>
          <p:cNvSpPr txBox="1"/>
          <p:nvPr/>
        </p:nvSpPr>
        <p:spPr>
          <a:xfrm>
            <a:off x="4231531" y="5252720"/>
            <a:ext cx="1743426" cy="523220"/>
          </a:xfrm>
          <a:prstGeom prst="rect">
            <a:avLst/>
          </a:prstGeom>
          <a:noFill/>
        </p:spPr>
        <p:txBody>
          <a:bodyPr wrap="none" rtlCol="0">
            <a:spAutoFit/>
          </a:bodyPr>
          <a:lstStyle/>
          <a:p>
            <a:r>
              <a:rPr lang="en-US" sz="2800" dirty="0"/>
              <a:t>Excito Blox</a:t>
            </a:r>
          </a:p>
        </p:txBody>
      </p:sp>
      <p:sp>
        <p:nvSpPr>
          <p:cNvPr id="15" name="TextBox 14">
            <a:extLst>
              <a:ext uri="{FF2B5EF4-FFF2-40B4-BE49-F238E27FC236}">
                <a16:creationId xmlns:a16="http://schemas.microsoft.com/office/drawing/2014/main" id="{C27A351B-D0C2-2DC9-D8AA-CD3A117A8675}"/>
              </a:ext>
            </a:extLst>
          </p:cNvPr>
          <p:cNvSpPr txBox="1"/>
          <p:nvPr/>
        </p:nvSpPr>
        <p:spPr>
          <a:xfrm>
            <a:off x="7374575" y="1276160"/>
            <a:ext cx="2954976" cy="523220"/>
          </a:xfrm>
          <a:prstGeom prst="rect">
            <a:avLst/>
          </a:prstGeom>
          <a:noFill/>
        </p:spPr>
        <p:txBody>
          <a:bodyPr wrap="none" rtlCol="0">
            <a:spAutoFit/>
          </a:bodyPr>
          <a:lstStyle/>
          <a:p>
            <a:r>
              <a:rPr lang="en-US" sz="2800" dirty="0"/>
              <a:t>Liposomal Magtein</a:t>
            </a:r>
          </a:p>
        </p:txBody>
      </p:sp>
      <p:sp>
        <p:nvSpPr>
          <p:cNvPr id="16" name="TextBox 15">
            <a:extLst>
              <a:ext uri="{FF2B5EF4-FFF2-40B4-BE49-F238E27FC236}">
                <a16:creationId xmlns:a16="http://schemas.microsoft.com/office/drawing/2014/main" id="{8EE7A1E8-46AA-3F6B-A4C9-317373B91E21}"/>
              </a:ext>
            </a:extLst>
          </p:cNvPr>
          <p:cNvSpPr txBox="1"/>
          <p:nvPr/>
        </p:nvSpPr>
        <p:spPr>
          <a:xfrm>
            <a:off x="7374575" y="1976959"/>
            <a:ext cx="3192605" cy="523220"/>
          </a:xfrm>
          <a:prstGeom prst="rect">
            <a:avLst/>
          </a:prstGeom>
          <a:noFill/>
        </p:spPr>
        <p:txBody>
          <a:bodyPr wrap="none" rtlCol="0">
            <a:spAutoFit/>
          </a:bodyPr>
          <a:lstStyle/>
          <a:p>
            <a:r>
              <a:rPr lang="en-US" sz="2800" dirty="0"/>
              <a:t>Neuro Pregnenolone</a:t>
            </a:r>
          </a:p>
        </p:txBody>
      </p:sp>
      <p:sp>
        <p:nvSpPr>
          <p:cNvPr id="18" name="TextBox 17">
            <a:extLst>
              <a:ext uri="{FF2B5EF4-FFF2-40B4-BE49-F238E27FC236}">
                <a16:creationId xmlns:a16="http://schemas.microsoft.com/office/drawing/2014/main" id="{FEE15B5E-AA82-2720-9A0E-87D707DB64BB}"/>
              </a:ext>
            </a:extLst>
          </p:cNvPr>
          <p:cNvSpPr txBox="1"/>
          <p:nvPr/>
        </p:nvSpPr>
        <p:spPr>
          <a:xfrm>
            <a:off x="7374575" y="2905780"/>
            <a:ext cx="2670346" cy="523220"/>
          </a:xfrm>
          <a:prstGeom prst="rect">
            <a:avLst/>
          </a:prstGeom>
          <a:noFill/>
        </p:spPr>
        <p:txBody>
          <a:bodyPr wrap="none" rtlCol="0">
            <a:spAutoFit/>
          </a:bodyPr>
          <a:lstStyle/>
          <a:p>
            <a:r>
              <a:rPr lang="en-US" sz="2800" dirty="0"/>
              <a:t>Adrenal Complex</a:t>
            </a:r>
          </a:p>
        </p:txBody>
      </p:sp>
      <p:sp>
        <p:nvSpPr>
          <p:cNvPr id="19" name="TextBox 18">
            <a:extLst>
              <a:ext uri="{FF2B5EF4-FFF2-40B4-BE49-F238E27FC236}">
                <a16:creationId xmlns:a16="http://schemas.microsoft.com/office/drawing/2014/main" id="{16BA8FDE-1BA5-A367-678A-43A842CB907E}"/>
              </a:ext>
            </a:extLst>
          </p:cNvPr>
          <p:cNvSpPr txBox="1"/>
          <p:nvPr/>
        </p:nvSpPr>
        <p:spPr>
          <a:xfrm>
            <a:off x="7890517" y="3643125"/>
            <a:ext cx="1080360" cy="523220"/>
          </a:xfrm>
          <a:prstGeom prst="rect">
            <a:avLst/>
          </a:prstGeom>
          <a:noFill/>
        </p:spPr>
        <p:txBody>
          <a:bodyPr wrap="none" rtlCol="0">
            <a:spAutoFit/>
          </a:bodyPr>
          <a:lstStyle/>
          <a:p>
            <a:r>
              <a:rPr lang="en-US" sz="2800" dirty="0"/>
              <a:t>XOME</a:t>
            </a:r>
          </a:p>
        </p:txBody>
      </p:sp>
      <p:sp>
        <p:nvSpPr>
          <p:cNvPr id="20" name="TextBox 19">
            <a:extLst>
              <a:ext uri="{FF2B5EF4-FFF2-40B4-BE49-F238E27FC236}">
                <a16:creationId xmlns:a16="http://schemas.microsoft.com/office/drawing/2014/main" id="{B06AD9A4-3BA7-C914-FC65-5274CF5C232A}"/>
              </a:ext>
            </a:extLst>
          </p:cNvPr>
          <p:cNvSpPr txBox="1"/>
          <p:nvPr/>
        </p:nvSpPr>
        <p:spPr>
          <a:xfrm>
            <a:off x="7722183" y="4279688"/>
            <a:ext cx="1675459" cy="523220"/>
          </a:xfrm>
          <a:prstGeom prst="rect">
            <a:avLst/>
          </a:prstGeom>
          <a:noFill/>
        </p:spPr>
        <p:txBody>
          <a:bodyPr wrap="none" rtlCol="0">
            <a:spAutoFit/>
          </a:bodyPr>
          <a:lstStyle/>
          <a:p>
            <a:r>
              <a:rPr lang="en-US" sz="2800" dirty="0"/>
              <a:t>Calci Calm</a:t>
            </a:r>
          </a:p>
        </p:txBody>
      </p:sp>
      <p:sp>
        <p:nvSpPr>
          <p:cNvPr id="21" name="TextBox 20">
            <a:extLst>
              <a:ext uri="{FF2B5EF4-FFF2-40B4-BE49-F238E27FC236}">
                <a16:creationId xmlns:a16="http://schemas.microsoft.com/office/drawing/2014/main" id="{F670208E-654A-E322-FB78-BA186103E259}"/>
              </a:ext>
            </a:extLst>
          </p:cNvPr>
          <p:cNvSpPr txBox="1"/>
          <p:nvPr/>
        </p:nvSpPr>
        <p:spPr>
          <a:xfrm>
            <a:off x="1070800" y="5809715"/>
            <a:ext cx="756938" cy="523220"/>
          </a:xfrm>
          <a:prstGeom prst="rect">
            <a:avLst/>
          </a:prstGeom>
          <a:noFill/>
        </p:spPr>
        <p:txBody>
          <a:bodyPr wrap="none" rtlCol="0">
            <a:spAutoFit/>
          </a:bodyPr>
          <a:lstStyle/>
          <a:p>
            <a:r>
              <a:rPr lang="en-US" sz="2800" dirty="0"/>
              <a:t>H2S</a:t>
            </a:r>
          </a:p>
        </p:txBody>
      </p:sp>
    </p:spTree>
    <p:extLst>
      <p:ext uri="{BB962C8B-B14F-4D97-AF65-F5344CB8AC3E}">
        <p14:creationId xmlns:p14="http://schemas.microsoft.com/office/powerpoint/2010/main" val="39511394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10C5D-B25F-7EE2-5134-85D5E9E3D816}"/>
              </a:ext>
            </a:extLst>
          </p:cNvPr>
          <p:cNvSpPr txBox="1"/>
          <p:nvPr/>
        </p:nvSpPr>
        <p:spPr>
          <a:xfrm>
            <a:off x="660400" y="277335"/>
            <a:ext cx="11054080" cy="6303329"/>
          </a:xfrm>
          <a:prstGeom prst="rect">
            <a:avLst/>
          </a:prstGeom>
          <a:noFill/>
        </p:spPr>
        <p:txBody>
          <a:bodyPr wrap="square">
            <a:spAutoFit/>
          </a:bodyPr>
          <a:lstStyle/>
          <a:p>
            <a:pPr marL="0" marR="0">
              <a:lnSpc>
                <a:spcPct val="115000"/>
              </a:lnSpc>
              <a:spcAft>
                <a:spcPts val="1000"/>
              </a:spcAft>
              <a:buNone/>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Category: VASCULAR – CARDIOVASCULAR</a:t>
            </a:r>
          </a:p>
          <a:p>
            <a:pPr marL="0" marR="0">
              <a:lnSpc>
                <a:spcPct val="115000"/>
              </a:lnSpc>
              <a:spcBef>
                <a:spcPts val="1000"/>
              </a:spcBef>
              <a:buNone/>
            </a:pPr>
            <a:r>
              <a:rPr lang="en-US" sz="16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Importance of Vascular Remedies</a:t>
            </a:r>
          </a:p>
          <a:p>
            <a:pPr marL="0" marR="0">
              <a:lnSpc>
                <a:spcPct val="115000"/>
              </a:lnSpc>
              <a:spcAft>
                <a:spcPts val="1000"/>
              </a:spcAft>
              <a:buNone/>
            </a:pPr>
            <a:r>
              <a:rPr lang="en-US" sz="1600" dirty="0">
                <a:effectLst/>
                <a:latin typeface="Cambria" panose="02040503050406030204" pitchFamily="18" charset="0"/>
                <a:ea typeface="MS Mincho" panose="02020609040205080304" pitchFamily="49" charset="-128"/>
                <a:cs typeface="Times New Roman" panose="02020603050405020304" pitchFamily="18" charset="0"/>
              </a:rPr>
              <a:t>Many chronic and degenerative conditions are driven or accelerated by impaired vascular function. This includes reduced endothelial nitric oxide signaling, arterial stiffness, impaired microcirculation, autonomic vascular dysregulation (baroreflex dysfunction), mitochondrial energy failure in cardiac and vascular smooth muscle, inflammatory injury to the endothelium, and impaired oxygen and nutrient delivery to tissues.</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In CRIS GOLD, the Vascular category is used to:</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 Reduce arterial stiffness and Pulse Pressure</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 Improve endothelial function and nitric oxide availability</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 Support autonomic vascular regulation (LF% / baroreflex)</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 Improve microcirculation and tissue perfusion</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 Reduce cardiac workload</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 Support mitochondrial energy production in cardiomyocytes</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 Reduce inflammatory and oxidative vascular injury</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 Support long-term cardiovascular risk reduction</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Unlike drainage protocols, vascular optimization commonly requires multiple nutritional companies to address different physiological layers (NO signaling, mitochondria, minerals, membranes, inflammation, autonomic tone).</a:t>
            </a: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br>
              <a:rPr lang="en-US" sz="1600" dirty="0">
                <a:effectLst/>
                <a:latin typeface="Cambria" panose="02040503050406030204" pitchFamily="18" charset="0"/>
                <a:ea typeface="MS Mincho" panose="02020609040205080304" pitchFamily="49" charset="-128"/>
                <a:cs typeface="Times New Roman" panose="02020603050405020304" pitchFamily="18" charset="0"/>
              </a:rPr>
            </a:br>
            <a:r>
              <a:rPr lang="en-US" sz="1600" dirty="0">
                <a:effectLst/>
                <a:latin typeface="Cambria" panose="02040503050406030204" pitchFamily="18" charset="0"/>
                <a:ea typeface="MS Mincho" panose="02020609040205080304" pitchFamily="49" charset="-128"/>
                <a:cs typeface="Times New Roman" panose="02020603050405020304" pitchFamily="18" charset="0"/>
              </a:rPr>
              <a:t>This category is therefore designed as a multi-vendor protocol system within a single therapeutic category</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p:txBody>
      </p:sp>
    </p:spTree>
    <p:extLst>
      <p:ext uri="{BB962C8B-B14F-4D97-AF65-F5344CB8AC3E}">
        <p14:creationId xmlns:p14="http://schemas.microsoft.com/office/powerpoint/2010/main" val="3080350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69D12C-5269-4216-4855-AFC7A7687D4B}"/>
              </a:ext>
            </a:extLst>
          </p:cNvPr>
          <p:cNvSpPr txBox="1"/>
          <p:nvPr/>
        </p:nvSpPr>
        <p:spPr>
          <a:xfrm>
            <a:off x="3007360" y="274320"/>
            <a:ext cx="4047839" cy="523220"/>
          </a:xfrm>
          <a:prstGeom prst="rect">
            <a:avLst/>
          </a:prstGeom>
          <a:noFill/>
        </p:spPr>
        <p:txBody>
          <a:bodyPr wrap="none" rtlCol="0">
            <a:spAutoFit/>
          </a:bodyPr>
          <a:lstStyle/>
          <a:p>
            <a:r>
              <a:rPr lang="en-US" sz="2800" dirty="0"/>
              <a:t>Cardiovascular Quadrant 1</a:t>
            </a:r>
          </a:p>
        </p:txBody>
      </p:sp>
      <p:sp>
        <p:nvSpPr>
          <p:cNvPr id="4" name="TextBox 3">
            <a:extLst>
              <a:ext uri="{FF2B5EF4-FFF2-40B4-BE49-F238E27FC236}">
                <a16:creationId xmlns:a16="http://schemas.microsoft.com/office/drawing/2014/main" id="{D283E562-B552-2BA8-6399-C6CC21BF6428}"/>
              </a:ext>
            </a:extLst>
          </p:cNvPr>
          <p:cNvSpPr txBox="1"/>
          <p:nvPr/>
        </p:nvSpPr>
        <p:spPr>
          <a:xfrm>
            <a:off x="1036320" y="995680"/>
            <a:ext cx="1899751" cy="523220"/>
          </a:xfrm>
          <a:prstGeom prst="rect">
            <a:avLst/>
          </a:prstGeom>
          <a:noFill/>
        </p:spPr>
        <p:txBody>
          <a:bodyPr wrap="none" rtlCol="0">
            <a:spAutoFit/>
          </a:bodyPr>
          <a:lstStyle/>
          <a:p>
            <a:r>
              <a:rPr lang="en-US" sz="2800" dirty="0"/>
              <a:t>Cardinorma</a:t>
            </a:r>
          </a:p>
        </p:txBody>
      </p:sp>
      <p:sp>
        <p:nvSpPr>
          <p:cNvPr id="5" name="TextBox 4">
            <a:extLst>
              <a:ext uri="{FF2B5EF4-FFF2-40B4-BE49-F238E27FC236}">
                <a16:creationId xmlns:a16="http://schemas.microsoft.com/office/drawing/2014/main" id="{DA93A8DC-DEE9-1F28-9321-F55834CFBC18}"/>
              </a:ext>
            </a:extLst>
          </p:cNvPr>
          <p:cNvSpPr txBox="1"/>
          <p:nvPr/>
        </p:nvSpPr>
        <p:spPr>
          <a:xfrm>
            <a:off x="1119194" y="1656080"/>
            <a:ext cx="1734001" cy="523220"/>
          </a:xfrm>
          <a:prstGeom prst="rect">
            <a:avLst/>
          </a:prstGeom>
          <a:noFill/>
        </p:spPr>
        <p:txBody>
          <a:bodyPr wrap="none" rtlCol="0">
            <a:spAutoFit/>
          </a:bodyPr>
          <a:lstStyle/>
          <a:p>
            <a:r>
              <a:rPr lang="en-US" sz="2800" dirty="0"/>
              <a:t>Clauparest</a:t>
            </a:r>
          </a:p>
        </p:txBody>
      </p:sp>
      <p:sp>
        <p:nvSpPr>
          <p:cNvPr id="6" name="TextBox 5">
            <a:extLst>
              <a:ext uri="{FF2B5EF4-FFF2-40B4-BE49-F238E27FC236}">
                <a16:creationId xmlns:a16="http://schemas.microsoft.com/office/drawing/2014/main" id="{CA8959B4-4B64-C507-58AF-839652D34A13}"/>
              </a:ext>
            </a:extLst>
          </p:cNvPr>
          <p:cNvSpPr txBox="1"/>
          <p:nvPr/>
        </p:nvSpPr>
        <p:spPr>
          <a:xfrm>
            <a:off x="1119194" y="2316480"/>
            <a:ext cx="1841210" cy="523220"/>
          </a:xfrm>
          <a:prstGeom prst="rect">
            <a:avLst/>
          </a:prstGeom>
          <a:noFill/>
        </p:spPr>
        <p:txBody>
          <a:bodyPr wrap="none" rtlCol="0">
            <a:spAutoFit/>
          </a:bodyPr>
          <a:lstStyle/>
          <a:p>
            <a:r>
              <a:rPr lang="en-US" sz="2800" dirty="0"/>
              <a:t>Coro-CALM</a:t>
            </a:r>
          </a:p>
        </p:txBody>
      </p:sp>
      <p:sp>
        <p:nvSpPr>
          <p:cNvPr id="7" name="TextBox 6">
            <a:extLst>
              <a:ext uri="{FF2B5EF4-FFF2-40B4-BE49-F238E27FC236}">
                <a16:creationId xmlns:a16="http://schemas.microsoft.com/office/drawing/2014/main" id="{D0EB9FE7-CABD-C959-E877-32F97E0BC2FA}"/>
              </a:ext>
            </a:extLst>
          </p:cNvPr>
          <p:cNvSpPr txBox="1"/>
          <p:nvPr/>
        </p:nvSpPr>
        <p:spPr>
          <a:xfrm>
            <a:off x="1138911" y="2905780"/>
            <a:ext cx="1801775" cy="523220"/>
          </a:xfrm>
          <a:prstGeom prst="rect">
            <a:avLst/>
          </a:prstGeom>
          <a:noFill/>
        </p:spPr>
        <p:txBody>
          <a:bodyPr wrap="none" rtlCol="0">
            <a:spAutoFit/>
          </a:bodyPr>
          <a:lstStyle/>
          <a:p>
            <a:r>
              <a:rPr lang="en-US" sz="2800" dirty="0"/>
              <a:t>Co-HYPERT</a:t>
            </a:r>
          </a:p>
        </p:txBody>
      </p:sp>
      <p:sp>
        <p:nvSpPr>
          <p:cNvPr id="8" name="TextBox 7">
            <a:extLst>
              <a:ext uri="{FF2B5EF4-FFF2-40B4-BE49-F238E27FC236}">
                <a16:creationId xmlns:a16="http://schemas.microsoft.com/office/drawing/2014/main" id="{993C89A4-3FFC-A1B7-CC65-78B85DACDD46}"/>
              </a:ext>
            </a:extLst>
          </p:cNvPr>
          <p:cNvSpPr txBox="1"/>
          <p:nvPr/>
        </p:nvSpPr>
        <p:spPr>
          <a:xfrm>
            <a:off x="1236630" y="3495080"/>
            <a:ext cx="1499128" cy="523220"/>
          </a:xfrm>
          <a:prstGeom prst="rect">
            <a:avLst/>
          </a:prstGeom>
          <a:noFill/>
        </p:spPr>
        <p:txBody>
          <a:bodyPr wrap="none" rtlCol="0">
            <a:spAutoFit/>
          </a:bodyPr>
          <a:lstStyle/>
          <a:p>
            <a:r>
              <a:rPr lang="en-US" sz="2800" dirty="0"/>
              <a:t>JUVE-</a:t>
            </a:r>
            <a:r>
              <a:rPr lang="en-US" sz="2800" dirty="0" err="1"/>
              <a:t>CAl</a:t>
            </a:r>
            <a:endParaRPr lang="en-US" sz="2800" dirty="0"/>
          </a:p>
        </p:txBody>
      </p:sp>
      <p:sp>
        <p:nvSpPr>
          <p:cNvPr id="9" name="TextBox 8">
            <a:extLst>
              <a:ext uri="{FF2B5EF4-FFF2-40B4-BE49-F238E27FC236}">
                <a16:creationId xmlns:a16="http://schemas.microsoft.com/office/drawing/2014/main" id="{B2073F1F-5455-B66B-7510-B58388AB01EC}"/>
              </a:ext>
            </a:extLst>
          </p:cNvPr>
          <p:cNvSpPr txBox="1"/>
          <p:nvPr/>
        </p:nvSpPr>
        <p:spPr>
          <a:xfrm>
            <a:off x="1169432" y="4084380"/>
            <a:ext cx="1633524" cy="523220"/>
          </a:xfrm>
          <a:prstGeom prst="rect">
            <a:avLst/>
          </a:prstGeom>
          <a:noFill/>
        </p:spPr>
        <p:txBody>
          <a:bodyPr wrap="none" rtlCol="0">
            <a:spAutoFit/>
          </a:bodyPr>
          <a:lstStyle/>
          <a:p>
            <a:r>
              <a:rPr lang="en-US" sz="2800" dirty="0"/>
              <a:t>NattoXym</a:t>
            </a:r>
          </a:p>
        </p:txBody>
      </p:sp>
      <p:sp>
        <p:nvSpPr>
          <p:cNvPr id="10" name="TextBox 9">
            <a:extLst>
              <a:ext uri="{FF2B5EF4-FFF2-40B4-BE49-F238E27FC236}">
                <a16:creationId xmlns:a16="http://schemas.microsoft.com/office/drawing/2014/main" id="{81241DCB-DB61-B768-DD39-58DA83259F4E}"/>
              </a:ext>
            </a:extLst>
          </p:cNvPr>
          <p:cNvSpPr txBox="1"/>
          <p:nvPr/>
        </p:nvSpPr>
        <p:spPr>
          <a:xfrm>
            <a:off x="1186295" y="4648320"/>
            <a:ext cx="1616661" cy="523220"/>
          </a:xfrm>
          <a:prstGeom prst="rect">
            <a:avLst/>
          </a:prstGeom>
          <a:noFill/>
        </p:spPr>
        <p:txBody>
          <a:bodyPr wrap="none" rtlCol="0">
            <a:spAutoFit/>
          </a:bodyPr>
          <a:lstStyle/>
          <a:p>
            <a:r>
              <a:rPr lang="en-US" sz="2800" dirty="0"/>
              <a:t>Theraxym</a:t>
            </a:r>
          </a:p>
        </p:txBody>
      </p:sp>
      <p:sp>
        <p:nvSpPr>
          <p:cNvPr id="11" name="TextBox 10">
            <a:extLst>
              <a:ext uri="{FF2B5EF4-FFF2-40B4-BE49-F238E27FC236}">
                <a16:creationId xmlns:a16="http://schemas.microsoft.com/office/drawing/2014/main" id="{58619463-0F2C-F515-B1BE-EE561C3020DF}"/>
              </a:ext>
            </a:extLst>
          </p:cNvPr>
          <p:cNvSpPr txBox="1"/>
          <p:nvPr/>
        </p:nvSpPr>
        <p:spPr>
          <a:xfrm>
            <a:off x="1295507" y="5262980"/>
            <a:ext cx="1542923" cy="523220"/>
          </a:xfrm>
          <a:prstGeom prst="rect">
            <a:avLst/>
          </a:prstGeom>
          <a:noFill/>
        </p:spPr>
        <p:txBody>
          <a:bodyPr wrap="none" rtlCol="0">
            <a:spAutoFit/>
          </a:bodyPr>
          <a:lstStyle/>
          <a:p>
            <a:r>
              <a:rPr lang="en-US" sz="2800" dirty="0"/>
              <a:t>Serraxym</a:t>
            </a:r>
          </a:p>
        </p:txBody>
      </p:sp>
      <p:sp>
        <p:nvSpPr>
          <p:cNvPr id="12" name="TextBox 11">
            <a:extLst>
              <a:ext uri="{FF2B5EF4-FFF2-40B4-BE49-F238E27FC236}">
                <a16:creationId xmlns:a16="http://schemas.microsoft.com/office/drawing/2014/main" id="{920F1163-4392-F79E-92D6-E52C0D65C814}"/>
              </a:ext>
            </a:extLst>
          </p:cNvPr>
          <p:cNvSpPr txBox="1"/>
          <p:nvPr/>
        </p:nvSpPr>
        <p:spPr>
          <a:xfrm>
            <a:off x="1241107" y="5877640"/>
            <a:ext cx="1588320" cy="523220"/>
          </a:xfrm>
          <a:prstGeom prst="rect">
            <a:avLst/>
          </a:prstGeom>
          <a:noFill/>
        </p:spPr>
        <p:txBody>
          <a:bodyPr wrap="none" rtlCol="0">
            <a:spAutoFit/>
          </a:bodyPr>
          <a:lstStyle/>
          <a:p>
            <a:r>
              <a:rPr lang="en-US" sz="2800" dirty="0" err="1"/>
              <a:t>Nattozym</a:t>
            </a:r>
            <a:endParaRPr lang="en-US" sz="2800" dirty="0"/>
          </a:p>
        </p:txBody>
      </p:sp>
      <p:sp>
        <p:nvSpPr>
          <p:cNvPr id="13" name="TextBox 12">
            <a:extLst>
              <a:ext uri="{FF2B5EF4-FFF2-40B4-BE49-F238E27FC236}">
                <a16:creationId xmlns:a16="http://schemas.microsoft.com/office/drawing/2014/main" id="{9A2B57FE-3A2E-B6BC-2753-07104B67E059}"/>
              </a:ext>
            </a:extLst>
          </p:cNvPr>
          <p:cNvSpPr txBox="1"/>
          <p:nvPr/>
        </p:nvSpPr>
        <p:spPr>
          <a:xfrm>
            <a:off x="4582160" y="995680"/>
            <a:ext cx="2073196" cy="523220"/>
          </a:xfrm>
          <a:prstGeom prst="rect">
            <a:avLst/>
          </a:prstGeom>
          <a:noFill/>
        </p:spPr>
        <p:txBody>
          <a:bodyPr wrap="none" rtlCol="0">
            <a:spAutoFit/>
          </a:bodyPr>
          <a:lstStyle/>
          <a:p>
            <a:r>
              <a:rPr lang="en-US" sz="2800" dirty="0"/>
              <a:t>Stress Buster</a:t>
            </a:r>
          </a:p>
        </p:txBody>
      </p:sp>
    </p:spTree>
    <p:extLst>
      <p:ext uri="{BB962C8B-B14F-4D97-AF65-F5344CB8AC3E}">
        <p14:creationId xmlns:p14="http://schemas.microsoft.com/office/powerpoint/2010/main" val="2962116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BD29D-9F93-E5CB-054F-1C707F979B1F}"/>
              </a:ext>
            </a:extLst>
          </p:cNvPr>
          <p:cNvSpPr txBox="1"/>
          <p:nvPr/>
        </p:nvSpPr>
        <p:spPr>
          <a:xfrm>
            <a:off x="2621280" y="375920"/>
            <a:ext cx="4607352" cy="584775"/>
          </a:xfrm>
          <a:prstGeom prst="rect">
            <a:avLst/>
          </a:prstGeom>
          <a:noFill/>
        </p:spPr>
        <p:txBody>
          <a:bodyPr wrap="none" rtlCol="0">
            <a:spAutoFit/>
          </a:bodyPr>
          <a:lstStyle/>
          <a:p>
            <a:r>
              <a:rPr lang="en-US" sz="3200" dirty="0"/>
              <a:t>Cardiovascular Quadrant 2</a:t>
            </a:r>
          </a:p>
        </p:txBody>
      </p:sp>
      <p:sp>
        <p:nvSpPr>
          <p:cNvPr id="3" name="TextBox 2">
            <a:extLst>
              <a:ext uri="{FF2B5EF4-FFF2-40B4-BE49-F238E27FC236}">
                <a16:creationId xmlns:a16="http://schemas.microsoft.com/office/drawing/2014/main" id="{FB374799-D539-604D-A92C-25AD53D784D4}"/>
              </a:ext>
            </a:extLst>
          </p:cNvPr>
          <p:cNvSpPr txBox="1"/>
          <p:nvPr/>
        </p:nvSpPr>
        <p:spPr>
          <a:xfrm>
            <a:off x="1270000" y="1320800"/>
            <a:ext cx="2024593" cy="523220"/>
          </a:xfrm>
          <a:prstGeom prst="rect">
            <a:avLst/>
          </a:prstGeom>
          <a:noFill/>
        </p:spPr>
        <p:txBody>
          <a:bodyPr wrap="none" rtlCol="0">
            <a:spAutoFit/>
          </a:bodyPr>
          <a:lstStyle/>
          <a:p>
            <a:r>
              <a:rPr lang="en-US" sz="2800" dirty="0"/>
              <a:t>Berkeley Life</a:t>
            </a:r>
          </a:p>
        </p:txBody>
      </p:sp>
      <p:sp>
        <p:nvSpPr>
          <p:cNvPr id="4" name="TextBox 3">
            <a:extLst>
              <a:ext uri="{FF2B5EF4-FFF2-40B4-BE49-F238E27FC236}">
                <a16:creationId xmlns:a16="http://schemas.microsoft.com/office/drawing/2014/main" id="{613B210E-9EA9-C22F-98D6-60EC862302D3}"/>
              </a:ext>
            </a:extLst>
          </p:cNvPr>
          <p:cNvSpPr txBox="1"/>
          <p:nvPr/>
        </p:nvSpPr>
        <p:spPr>
          <a:xfrm>
            <a:off x="1005840" y="1844020"/>
            <a:ext cx="2964273" cy="523220"/>
          </a:xfrm>
          <a:prstGeom prst="rect">
            <a:avLst/>
          </a:prstGeom>
          <a:noFill/>
        </p:spPr>
        <p:txBody>
          <a:bodyPr wrap="none" rtlCol="0">
            <a:spAutoFit/>
          </a:bodyPr>
          <a:lstStyle/>
          <a:p>
            <a:r>
              <a:rPr lang="en-US" sz="2800" dirty="0"/>
              <a:t>Optimal Opti-Nitric</a:t>
            </a:r>
          </a:p>
        </p:txBody>
      </p:sp>
      <p:sp>
        <p:nvSpPr>
          <p:cNvPr id="5" name="TextBox 4">
            <a:extLst>
              <a:ext uri="{FF2B5EF4-FFF2-40B4-BE49-F238E27FC236}">
                <a16:creationId xmlns:a16="http://schemas.microsoft.com/office/drawing/2014/main" id="{F0627976-DC6F-0A84-52FA-0A7CEB6B3F3F}"/>
              </a:ext>
            </a:extLst>
          </p:cNvPr>
          <p:cNvSpPr txBox="1"/>
          <p:nvPr/>
        </p:nvSpPr>
        <p:spPr>
          <a:xfrm>
            <a:off x="1270000" y="2465735"/>
            <a:ext cx="1976567" cy="523220"/>
          </a:xfrm>
          <a:prstGeom prst="rect">
            <a:avLst/>
          </a:prstGeom>
          <a:noFill/>
        </p:spPr>
        <p:txBody>
          <a:bodyPr wrap="none" rtlCol="0">
            <a:spAutoFit/>
          </a:bodyPr>
          <a:lstStyle/>
          <a:p>
            <a:r>
              <a:rPr lang="en-US" sz="2800" dirty="0"/>
              <a:t>Nox Synergy</a:t>
            </a:r>
          </a:p>
        </p:txBody>
      </p:sp>
      <p:sp>
        <p:nvSpPr>
          <p:cNvPr id="6" name="TextBox 5">
            <a:extLst>
              <a:ext uri="{FF2B5EF4-FFF2-40B4-BE49-F238E27FC236}">
                <a16:creationId xmlns:a16="http://schemas.microsoft.com/office/drawing/2014/main" id="{4DF7D577-E3A3-0826-5F2F-74ADDB63C2F6}"/>
              </a:ext>
            </a:extLst>
          </p:cNvPr>
          <p:cNvSpPr txBox="1"/>
          <p:nvPr/>
        </p:nvSpPr>
        <p:spPr>
          <a:xfrm>
            <a:off x="1178372" y="3087450"/>
            <a:ext cx="2068195" cy="523220"/>
          </a:xfrm>
          <a:prstGeom prst="rect">
            <a:avLst/>
          </a:prstGeom>
          <a:noFill/>
        </p:spPr>
        <p:txBody>
          <a:bodyPr wrap="none" rtlCol="0">
            <a:spAutoFit/>
          </a:bodyPr>
          <a:lstStyle/>
          <a:p>
            <a:r>
              <a:rPr lang="en-US" sz="2800" dirty="0"/>
              <a:t>NOS Support</a:t>
            </a:r>
          </a:p>
        </p:txBody>
      </p:sp>
      <p:sp>
        <p:nvSpPr>
          <p:cNvPr id="7" name="TextBox 6">
            <a:extLst>
              <a:ext uri="{FF2B5EF4-FFF2-40B4-BE49-F238E27FC236}">
                <a16:creationId xmlns:a16="http://schemas.microsoft.com/office/drawing/2014/main" id="{F092D075-13D2-E89B-68E9-C1A270171F98}"/>
              </a:ext>
            </a:extLst>
          </p:cNvPr>
          <p:cNvSpPr txBox="1"/>
          <p:nvPr/>
        </p:nvSpPr>
        <p:spPr>
          <a:xfrm>
            <a:off x="1270000" y="3807660"/>
            <a:ext cx="1841402" cy="523220"/>
          </a:xfrm>
          <a:prstGeom prst="rect">
            <a:avLst/>
          </a:prstGeom>
          <a:noFill/>
        </p:spPr>
        <p:txBody>
          <a:bodyPr wrap="none" rtlCol="0">
            <a:spAutoFit/>
          </a:bodyPr>
          <a:lstStyle/>
          <a:p>
            <a:r>
              <a:rPr lang="en-US" sz="2800" dirty="0"/>
              <a:t>Cardio Elite</a:t>
            </a:r>
          </a:p>
        </p:txBody>
      </p:sp>
      <p:sp>
        <p:nvSpPr>
          <p:cNvPr id="8" name="TextBox 7">
            <a:extLst>
              <a:ext uri="{FF2B5EF4-FFF2-40B4-BE49-F238E27FC236}">
                <a16:creationId xmlns:a16="http://schemas.microsoft.com/office/drawing/2014/main" id="{4C464EA9-C940-4615-1475-B12851CE7BA7}"/>
              </a:ext>
            </a:extLst>
          </p:cNvPr>
          <p:cNvSpPr txBox="1"/>
          <p:nvPr/>
        </p:nvSpPr>
        <p:spPr>
          <a:xfrm>
            <a:off x="924560" y="4490761"/>
            <a:ext cx="2974853" cy="523220"/>
          </a:xfrm>
          <a:prstGeom prst="rect">
            <a:avLst/>
          </a:prstGeom>
          <a:noFill/>
        </p:spPr>
        <p:txBody>
          <a:bodyPr wrap="none" rtlCol="0">
            <a:spAutoFit/>
          </a:bodyPr>
          <a:lstStyle/>
          <a:p>
            <a:r>
              <a:rPr lang="en-US" sz="2800" dirty="0"/>
              <a:t>K62 Nitrite Balance</a:t>
            </a:r>
          </a:p>
        </p:txBody>
      </p:sp>
      <p:sp>
        <p:nvSpPr>
          <p:cNvPr id="9" name="TextBox 8">
            <a:extLst>
              <a:ext uri="{FF2B5EF4-FFF2-40B4-BE49-F238E27FC236}">
                <a16:creationId xmlns:a16="http://schemas.microsoft.com/office/drawing/2014/main" id="{67A92AEA-2D1F-E180-FE0D-FEA1850640EA}"/>
              </a:ext>
            </a:extLst>
          </p:cNvPr>
          <p:cNvSpPr txBox="1"/>
          <p:nvPr/>
        </p:nvSpPr>
        <p:spPr>
          <a:xfrm>
            <a:off x="1245698" y="5112476"/>
            <a:ext cx="2073196" cy="523220"/>
          </a:xfrm>
          <a:prstGeom prst="rect">
            <a:avLst/>
          </a:prstGeom>
          <a:noFill/>
        </p:spPr>
        <p:txBody>
          <a:bodyPr wrap="none" rtlCol="0">
            <a:spAutoFit/>
          </a:bodyPr>
          <a:lstStyle/>
          <a:p>
            <a:r>
              <a:rPr lang="en-US" sz="2800" dirty="0"/>
              <a:t>Stress Buster</a:t>
            </a:r>
          </a:p>
        </p:txBody>
      </p:sp>
    </p:spTree>
    <p:extLst>
      <p:ext uri="{BB962C8B-B14F-4D97-AF65-F5344CB8AC3E}">
        <p14:creationId xmlns:p14="http://schemas.microsoft.com/office/powerpoint/2010/main" val="4147488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3578B5-FEB1-DE8C-38DF-81ADD62414E1}"/>
              </a:ext>
            </a:extLst>
          </p:cNvPr>
          <p:cNvSpPr txBox="1"/>
          <p:nvPr/>
        </p:nvSpPr>
        <p:spPr>
          <a:xfrm>
            <a:off x="1767840" y="1715588"/>
            <a:ext cx="6207212" cy="1200329"/>
          </a:xfrm>
          <a:prstGeom prst="rect">
            <a:avLst/>
          </a:prstGeom>
          <a:noFill/>
        </p:spPr>
        <p:txBody>
          <a:bodyPr wrap="none" rtlCol="0">
            <a:spAutoFit/>
          </a:bodyPr>
          <a:lstStyle/>
          <a:p>
            <a:r>
              <a:rPr lang="en-US" sz="7200" dirty="0"/>
              <a:t>Formula for CRI </a:t>
            </a:r>
          </a:p>
        </p:txBody>
      </p:sp>
    </p:spTree>
    <p:extLst>
      <p:ext uri="{BB962C8B-B14F-4D97-AF65-F5344CB8AC3E}">
        <p14:creationId xmlns:p14="http://schemas.microsoft.com/office/powerpoint/2010/main" val="1771774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A3D9EA-BD84-1ECB-46C1-B1E32F488355}"/>
              </a:ext>
            </a:extLst>
          </p:cNvPr>
          <p:cNvPicPr>
            <a:picLocks noChangeAspect="1"/>
          </p:cNvPicPr>
          <p:nvPr/>
        </p:nvPicPr>
        <p:blipFill>
          <a:blip r:embed="rId2"/>
          <a:srcRect l="21128" t="20952" r="24784" b="8444"/>
          <a:stretch>
            <a:fillRect/>
          </a:stretch>
        </p:blipFill>
        <p:spPr>
          <a:xfrm>
            <a:off x="1537283" y="485503"/>
            <a:ext cx="7676385" cy="5886994"/>
          </a:xfrm>
          <a:prstGeom prst="rect">
            <a:avLst/>
          </a:prstGeom>
        </p:spPr>
      </p:pic>
    </p:spTree>
    <p:extLst>
      <p:ext uri="{BB962C8B-B14F-4D97-AF65-F5344CB8AC3E}">
        <p14:creationId xmlns:p14="http://schemas.microsoft.com/office/powerpoint/2010/main" val="2058625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0587E-3C47-817F-9EEF-627FEEFCBD33}"/>
              </a:ext>
            </a:extLst>
          </p:cNvPr>
          <p:cNvPicPr>
            <a:picLocks noChangeAspect="1"/>
          </p:cNvPicPr>
          <p:nvPr/>
        </p:nvPicPr>
        <p:blipFill>
          <a:blip r:embed="rId2"/>
          <a:srcRect l="30529" t="12825" r="8446" b="6920"/>
          <a:stretch>
            <a:fillRect/>
          </a:stretch>
        </p:blipFill>
        <p:spPr>
          <a:xfrm>
            <a:off x="1767840" y="365760"/>
            <a:ext cx="7855131" cy="6069001"/>
          </a:xfrm>
          <a:prstGeom prst="rect">
            <a:avLst/>
          </a:prstGeom>
        </p:spPr>
      </p:pic>
    </p:spTree>
    <p:extLst>
      <p:ext uri="{BB962C8B-B14F-4D97-AF65-F5344CB8AC3E}">
        <p14:creationId xmlns:p14="http://schemas.microsoft.com/office/powerpoint/2010/main" val="3879681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6AA60-DCA8-8294-4B6B-A98C32343622}"/>
              </a:ext>
            </a:extLst>
          </p:cNvPr>
          <p:cNvPicPr>
            <a:picLocks noChangeAspect="1"/>
          </p:cNvPicPr>
          <p:nvPr/>
        </p:nvPicPr>
        <p:blipFill>
          <a:blip r:embed="rId2"/>
          <a:srcRect l="22397" t="21333" r="48807" b="35492"/>
          <a:stretch>
            <a:fillRect/>
          </a:stretch>
        </p:blipFill>
        <p:spPr>
          <a:xfrm>
            <a:off x="1820091" y="534877"/>
            <a:ext cx="6853646" cy="6036891"/>
          </a:xfrm>
          <a:prstGeom prst="rect">
            <a:avLst/>
          </a:prstGeom>
        </p:spPr>
      </p:pic>
    </p:spTree>
    <p:extLst>
      <p:ext uri="{BB962C8B-B14F-4D97-AF65-F5344CB8AC3E}">
        <p14:creationId xmlns:p14="http://schemas.microsoft.com/office/powerpoint/2010/main" val="2027040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0C810-ECAA-E7E8-0831-430F97044073}"/>
              </a:ext>
            </a:extLst>
          </p:cNvPr>
          <p:cNvPicPr>
            <a:picLocks noChangeAspect="1"/>
          </p:cNvPicPr>
          <p:nvPr/>
        </p:nvPicPr>
        <p:blipFill>
          <a:blip r:embed="rId2"/>
          <a:srcRect l="22099" t="21080" r="25381" b="24825"/>
          <a:stretch>
            <a:fillRect/>
          </a:stretch>
        </p:blipFill>
        <p:spPr>
          <a:xfrm>
            <a:off x="1428206" y="591936"/>
            <a:ext cx="9167876" cy="5547607"/>
          </a:xfrm>
          <a:prstGeom prst="rect">
            <a:avLst/>
          </a:prstGeom>
        </p:spPr>
      </p:pic>
    </p:spTree>
    <p:extLst>
      <p:ext uri="{BB962C8B-B14F-4D97-AF65-F5344CB8AC3E}">
        <p14:creationId xmlns:p14="http://schemas.microsoft.com/office/powerpoint/2010/main" val="13995674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D68E6E-B7C2-B173-D73F-0DF774A6E23A}"/>
              </a:ext>
            </a:extLst>
          </p:cNvPr>
          <p:cNvSpPr txBox="1"/>
          <p:nvPr/>
        </p:nvSpPr>
        <p:spPr>
          <a:xfrm>
            <a:off x="3770811" y="1976846"/>
            <a:ext cx="3757760" cy="923330"/>
          </a:xfrm>
          <a:prstGeom prst="rect">
            <a:avLst/>
          </a:prstGeom>
          <a:noFill/>
        </p:spPr>
        <p:txBody>
          <a:bodyPr wrap="none" rtlCol="0">
            <a:spAutoFit/>
          </a:bodyPr>
          <a:lstStyle/>
          <a:p>
            <a:r>
              <a:rPr lang="en-US" sz="5400" dirty="0"/>
              <a:t>Explanations</a:t>
            </a:r>
          </a:p>
        </p:txBody>
      </p:sp>
    </p:spTree>
    <p:extLst>
      <p:ext uri="{BB962C8B-B14F-4D97-AF65-F5344CB8AC3E}">
        <p14:creationId xmlns:p14="http://schemas.microsoft.com/office/powerpoint/2010/main" val="37988721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B51D9-30A4-F37B-2CF8-EADEB0A35992}"/>
              </a:ext>
            </a:extLst>
          </p:cNvPr>
          <p:cNvPicPr>
            <a:picLocks noChangeAspect="1"/>
          </p:cNvPicPr>
          <p:nvPr/>
        </p:nvPicPr>
        <p:blipFill>
          <a:blip r:embed="rId2"/>
          <a:srcRect l="35025" t="27048" r="15216" b="15428"/>
          <a:stretch>
            <a:fillRect/>
          </a:stretch>
        </p:blipFill>
        <p:spPr>
          <a:xfrm>
            <a:off x="2037805" y="523457"/>
            <a:ext cx="7628709" cy="5502875"/>
          </a:xfrm>
          <a:prstGeom prst="rect">
            <a:avLst/>
          </a:prstGeom>
        </p:spPr>
      </p:pic>
    </p:spTree>
    <p:extLst>
      <p:ext uri="{BB962C8B-B14F-4D97-AF65-F5344CB8AC3E}">
        <p14:creationId xmlns:p14="http://schemas.microsoft.com/office/powerpoint/2010/main" val="12219024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BC5EAD-9962-E155-B960-2B15FBDF126B}"/>
              </a:ext>
            </a:extLst>
          </p:cNvPr>
          <p:cNvPicPr>
            <a:picLocks noChangeAspect="1"/>
          </p:cNvPicPr>
          <p:nvPr/>
        </p:nvPicPr>
        <p:blipFill>
          <a:blip r:embed="rId2"/>
          <a:srcRect l="17879" t="20881" r="19011" b="4025"/>
          <a:stretch>
            <a:fillRect/>
          </a:stretch>
        </p:blipFill>
        <p:spPr>
          <a:xfrm>
            <a:off x="1518249" y="94890"/>
            <a:ext cx="7366958" cy="5149971"/>
          </a:xfrm>
          <a:prstGeom prst="rect">
            <a:avLst/>
          </a:prstGeom>
        </p:spPr>
      </p:pic>
    </p:spTree>
    <p:extLst>
      <p:ext uri="{BB962C8B-B14F-4D97-AF65-F5344CB8AC3E}">
        <p14:creationId xmlns:p14="http://schemas.microsoft.com/office/powerpoint/2010/main" val="3254067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5CC22-EF05-D066-DE68-7B693FF28279}"/>
              </a:ext>
            </a:extLst>
          </p:cNvPr>
          <p:cNvPicPr>
            <a:picLocks noChangeAspect="1"/>
          </p:cNvPicPr>
          <p:nvPr/>
        </p:nvPicPr>
        <p:blipFill>
          <a:blip r:embed="rId2"/>
          <a:srcRect l="33074" t="18365" r="14106" b="13585"/>
          <a:stretch>
            <a:fillRect/>
          </a:stretch>
        </p:blipFill>
        <p:spPr>
          <a:xfrm>
            <a:off x="1716657" y="228838"/>
            <a:ext cx="7729268" cy="6213276"/>
          </a:xfrm>
          <a:prstGeom prst="rect">
            <a:avLst/>
          </a:prstGeom>
        </p:spPr>
      </p:pic>
    </p:spTree>
    <p:extLst>
      <p:ext uri="{BB962C8B-B14F-4D97-AF65-F5344CB8AC3E}">
        <p14:creationId xmlns:p14="http://schemas.microsoft.com/office/powerpoint/2010/main" val="11361325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2E71-E6AE-5D10-8646-E721630D4E5B}"/>
              </a:ext>
            </a:extLst>
          </p:cNvPr>
          <p:cNvPicPr>
            <a:picLocks noChangeAspect="1"/>
          </p:cNvPicPr>
          <p:nvPr/>
        </p:nvPicPr>
        <p:blipFill>
          <a:blip r:embed="rId2"/>
          <a:srcRect l="19578" t="22139" r="26106" b="3270"/>
          <a:stretch>
            <a:fillRect/>
          </a:stretch>
        </p:blipFill>
        <p:spPr>
          <a:xfrm>
            <a:off x="2380890" y="810883"/>
            <a:ext cx="6340416" cy="5115464"/>
          </a:xfrm>
          <a:prstGeom prst="rect">
            <a:avLst/>
          </a:prstGeom>
        </p:spPr>
      </p:pic>
    </p:spTree>
    <p:extLst>
      <p:ext uri="{BB962C8B-B14F-4D97-AF65-F5344CB8AC3E}">
        <p14:creationId xmlns:p14="http://schemas.microsoft.com/office/powerpoint/2010/main" val="956405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5306EF-2E78-155C-1FB7-7DDA59B33873}"/>
              </a:ext>
            </a:extLst>
          </p:cNvPr>
          <p:cNvPicPr>
            <a:picLocks noChangeAspect="1"/>
          </p:cNvPicPr>
          <p:nvPr/>
        </p:nvPicPr>
        <p:blipFill>
          <a:blip r:embed="rId2"/>
          <a:srcRect l="33937" t="25409" r="14106" b="40503"/>
          <a:stretch>
            <a:fillRect/>
          </a:stretch>
        </p:blipFill>
        <p:spPr>
          <a:xfrm>
            <a:off x="1397480" y="1181819"/>
            <a:ext cx="8850702" cy="3623172"/>
          </a:xfrm>
          <a:prstGeom prst="rect">
            <a:avLst/>
          </a:prstGeom>
        </p:spPr>
      </p:pic>
    </p:spTree>
    <p:extLst>
      <p:ext uri="{BB962C8B-B14F-4D97-AF65-F5344CB8AC3E}">
        <p14:creationId xmlns:p14="http://schemas.microsoft.com/office/powerpoint/2010/main" val="813250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6F621F-3FA9-B746-3812-5737F49392D0}"/>
              </a:ext>
            </a:extLst>
          </p:cNvPr>
          <p:cNvPicPr>
            <a:picLocks noChangeAspect="1"/>
          </p:cNvPicPr>
          <p:nvPr/>
        </p:nvPicPr>
        <p:blipFill>
          <a:blip r:embed="rId2"/>
          <a:srcRect l="21943" t="20755" r="25441" b="6288"/>
          <a:stretch>
            <a:fillRect/>
          </a:stretch>
        </p:blipFill>
        <p:spPr>
          <a:xfrm>
            <a:off x="2490158" y="422597"/>
            <a:ext cx="7211683" cy="5874686"/>
          </a:xfrm>
          <a:prstGeom prst="rect">
            <a:avLst/>
          </a:prstGeom>
        </p:spPr>
      </p:pic>
    </p:spTree>
    <p:extLst>
      <p:ext uri="{BB962C8B-B14F-4D97-AF65-F5344CB8AC3E}">
        <p14:creationId xmlns:p14="http://schemas.microsoft.com/office/powerpoint/2010/main" val="29932486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59BB68-D774-15AA-E433-D71A59449808}"/>
              </a:ext>
            </a:extLst>
          </p:cNvPr>
          <p:cNvPicPr>
            <a:picLocks noChangeAspect="1"/>
          </p:cNvPicPr>
          <p:nvPr/>
        </p:nvPicPr>
        <p:blipFill>
          <a:blip r:embed="rId2"/>
          <a:srcRect l="30326" t="18743" r="10339" b="8679"/>
          <a:stretch>
            <a:fillRect/>
          </a:stretch>
        </p:blipFill>
        <p:spPr>
          <a:xfrm>
            <a:off x="1958197" y="621102"/>
            <a:ext cx="7617124" cy="5813598"/>
          </a:xfrm>
          <a:prstGeom prst="rect">
            <a:avLst/>
          </a:prstGeom>
        </p:spPr>
      </p:pic>
    </p:spTree>
    <p:extLst>
      <p:ext uri="{BB962C8B-B14F-4D97-AF65-F5344CB8AC3E}">
        <p14:creationId xmlns:p14="http://schemas.microsoft.com/office/powerpoint/2010/main" val="4028794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TotalTime>
  <Words>2022</Words>
  <Application>Microsoft Office PowerPoint</Application>
  <PresentationFormat>Widescreen</PresentationFormat>
  <Paragraphs>294</Paragraphs>
  <Slides>122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122</vt:i4>
      </vt:variant>
    </vt:vector>
  </HeadingPairs>
  <TitlesOfParts>
    <vt:vector size="128" baseType="lpstr">
      <vt:lpstr>Arial</vt:lpstr>
      <vt:lpstr>Arial Black</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Kessler</dc:creator>
  <cp:lastModifiedBy>Michael Kessler</cp:lastModifiedBy>
  <cp:revision>1</cp:revision>
  <dcterms:created xsi:type="dcterms:W3CDTF">2026-02-12T06:39:40Z</dcterms:created>
  <dcterms:modified xsi:type="dcterms:W3CDTF">2026-02-15T01:02:26Z</dcterms:modified>
</cp:coreProperties>
</file>